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5" r:id="rId1"/>
  </p:sldMasterIdLst>
  <p:notesMasterIdLst>
    <p:notesMasterId r:id="rId51"/>
  </p:notesMasterIdLst>
  <p:handoutMasterIdLst>
    <p:handoutMasterId r:id="rId52"/>
  </p:handoutMasterIdLst>
  <p:sldIdLst>
    <p:sldId id="256" r:id="rId2"/>
    <p:sldId id="502" r:id="rId3"/>
    <p:sldId id="453" r:id="rId4"/>
    <p:sldId id="268" r:id="rId5"/>
    <p:sldId id="474" r:id="rId6"/>
    <p:sldId id="499" r:id="rId7"/>
    <p:sldId id="475" r:id="rId8"/>
    <p:sldId id="476" r:id="rId9"/>
    <p:sldId id="498" r:id="rId10"/>
    <p:sldId id="473" r:id="rId11"/>
    <p:sldId id="478" r:id="rId12"/>
    <p:sldId id="479" r:id="rId13"/>
    <p:sldId id="480" r:id="rId14"/>
    <p:sldId id="482" r:id="rId15"/>
    <p:sldId id="483" r:id="rId16"/>
    <p:sldId id="481" r:id="rId17"/>
    <p:sldId id="485" r:id="rId18"/>
    <p:sldId id="486" r:id="rId19"/>
    <p:sldId id="484" r:id="rId20"/>
    <p:sldId id="488" r:id="rId21"/>
    <p:sldId id="487" r:id="rId22"/>
    <p:sldId id="490" r:id="rId23"/>
    <p:sldId id="491" r:id="rId24"/>
    <p:sldId id="492" r:id="rId25"/>
    <p:sldId id="493" r:id="rId26"/>
    <p:sldId id="494" r:id="rId27"/>
    <p:sldId id="489" r:id="rId28"/>
    <p:sldId id="495" r:id="rId29"/>
    <p:sldId id="497" r:id="rId30"/>
    <p:sldId id="496" r:id="rId31"/>
    <p:sldId id="503" r:id="rId32"/>
    <p:sldId id="501" r:id="rId33"/>
    <p:sldId id="504" r:id="rId34"/>
    <p:sldId id="505" r:id="rId35"/>
    <p:sldId id="506" r:id="rId36"/>
    <p:sldId id="507" r:id="rId37"/>
    <p:sldId id="508" r:id="rId38"/>
    <p:sldId id="509" r:id="rId39"/>
    <p:sldId id="510" r:id="rId40"/>
    <p:sldId id="511" r:id="rId41"/>
    <p:sldId id="512" r:id="rId42"/>
    <p:sldId id="513" r:id="rId43"/>
    <p:sldId id="514" r:id="rId44"/>
    <p:sldId id="515" r:id="rId45"/>
    <p:sldId id="516" r:id="rId46"/>
    <p:sldId id="517" r:id="rId47"/>
    <p:sldId id="520" r:id="rId48"/>
    <p:sldId id="521" r:id="rId49"/>
    <p:sldId id="449" r:id="rId50"/>
  </p:sldIdLst>
  <p:sldSz cx="9144000" cy="6858000" type="screen4x3"/>
  <p:notesSz cx="7010400" cy="9236075"/>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00"/>
    <a:srgbClr val="3333CC"/>
    <a:srgbClr val="FF0000"/>
    <a:srgbClr val="CC3300"/>
    <a:srgbClr val="333399"/>
    <a:srgbClr val="FFFF99"/>
    <a:srgbClr val="CCCC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0" d="100"/>
          <a:sy n="80" d="100"/>
        </p:scale>
        <p:origin x="1260"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3C97351-D543-4266-B6ED-5D6B755F2ACC}"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DA6FC032-949E-4F40-BE6F-5472DF95FB1B}">
      <dgm:prSet phldrT="[Text]"/>
      <dgm:spPr/>
      <dgm:t>
        <a:bodyPr/>
        <a:lstStyle/>
        <a:p>
          <a:r>
            <a:rPr lang="en-US" dirty="0">
              <a:latin typeface="Bookman Old Style" panose="02050604050505020204" pitchFamily="18" charset="0"/>
            </a:rPr>
            <a:t>Conduct Risk Assessment </a:t>
          </a:r>
        </a:p>
      </dgm:t>
    </dgm:pt>
    <dgm:pt modelId="{6C22918F-2008-4EDD-AA98-9E4E28F6A649}" type="parTrans" cxnId="{250AB62E-3AFC-4B80-92BD-A09A65C09C68}">
      <dgm:prSet/>
      <dgm:spPr/>
      <dgm:t>
        <a:bodyPr/>
        <a:lstStyle/>
        <a:p>
          <a:endParaRPr lang="en-US">
            <a:latin typeface="Bookman Old Style" panose="02050604050505020204" pitchFamily="18" charset="0"/>
          </a:endParaRPr>
        </a:p>
      </dgm:t>
    </dgm:pt>
    <dgm:pt modelId="{5EE357EB-272F-4734-B2B4-6623786083B4}" type="sibTrans" cxnId="{250AB62E-3AFC-4B80-92BD-A09A65C09C68}">
      <dgm:prSet/>
      <dgm:spPr/>
      <dgm:t>
        <a:bodyPr/>
        <a:lstStyle/>
        <a:p>
          <a:endParaRPr lang="en-US">
            <a:latin typeface="Bookman Old Style" panose="02050604050505020204" pitchFamily="18" charset="0"/>
          </a:endParaRPr>
        </a:p>
      </dgm:t>
    </dgm:pt>
    <dgm:pt modelId="{2D7A211B-6F27-4ACA-82B1-02A9DB082D39}">
      <dgm:prSet phldrT="[Text]"/>
      <dgm:spPr/>
      <dgm:t>
        <a:bodyPr/>
        <a:lstStyle/>
        <a:p>
          <a:r>
            <a:rPr lang="en-US" dirty="0">
              <a:latin typeface="Bookman Old Style" panose="02050604050505020204" pitchFamily="18" charset="0"/>
            </a:rPr>
            <a:t>Assess Internal Controls</a:t>
          </a:r>
        </a:p>
      </dgm:t>
    </dgm:pt>
    <dgm:pt modelId="{AA0EBAF3-F5E3-4D26-A792-681E1B13520A}" type="parTrans" cxnId="{B7C2E08B-4E6C-4FE8-8878-603146CA0CDF}">
      <dgm:prSet/>
      <dgm:spPr/>
      <dgm:t>
        <a:bodyPr/>
        <a:lstStyle/>
        <a:p>
          <a:endParaRPr lang="en-US">
            <a:latin typeface="Bookman Old Style" panose="02050604050505020204" pitchFamily="18" charset="0"/>
          </a:endParaRPr>
        </a:p>
      </dgm:t>
    </dgm:pt>
    <dgm:pt modelId="{99DD511E-B182-4508-8794-DB4D232222AD}" type="sibTrans" cxnId="{B7C2E08B-4E6C-4FE8-8878-603146CA0CDF}">
      <dgm:prSet/>
      <dgm:spPr/>
      <dgm:t>
        <a:bodyPr/>
        <a:lstStyle/>
        <a:p>
          <a:endParaRPr lang="en-US">
            <a:latin typeface="Bookman Old Style" panose="02050604050505020204" pitchFamily="18" charset="0"/>
          </a:endParaRPr>
        </a:p>
      </dgm:t>
    </dgm:pt>
    <dgm:pt modelId="{28898E79-A1FF-45FD-98E3-2BF09E0DE439}">
      <dgm:prSet phldrT="[Text]"/>
      <dgm:spPr/>
      <dgm:t>
        <a:bodyPr/>
        <a:lstStyle/>
        <a:p>
          <a:r>
            <a:rPr lang="en-US" dirty="0">
              <a:latin typeface="Bookman Old Style" panose="02050604050505020204" pitchFamily="18" charset="0"/>
            </a:rPr>
            <a:t>Ascertain Value for Money (VFM)</a:t>
          </a:r>
        </a:p>
      </dgm:t>
    </dgm:pt>
    <dgm:pt modelId="{829ADB6A-5138-4682-8053-CC8C85A02641}" type="parTrans" cxnId="{AD062C92-46EA-488D-A47F-E719025EC13D}">
      <dgm:prSet/>
      <dgm:spPr/>
      <dgm:t>
        <a:bodyPr/>
        <a:lstStyle/>
        <a:p>
          <a:endParaRPr lang="en-US">
            <a:latin typeface="Bookman Old Style" panose="02050604050505020204" pitchFamily="18" charset="0"/>
          </a:endParaRPr>
        </a:p>
      </dgm:t>
    </dgm:pt>
    <dgm:pt modelId="{82D66D9A-5188-43FD-94B6-9E157E5D186D}" type="sibTrans" cxnId="{AD062C92-46EA-488D-A47F-E719025EC13D}">
      <dgm:prSet/>
      <dgm:spPr/>
      <dgm:t>
        <a:bodyPr/>
        <a:lstStyle/>
        <a:p>
          <a:endParaRPr lang="en-US">
            <a:latin typeface="Bookman Old Style" panose="02050604050505020204" pitchFamily="18" charset="0"/>
          </a:endParaRPr>
        </a:p>
      </dgm:t>
    </dgm:pt>
    <dgm:pt modelId="{E4873AE3-63A6-4733-B421-49E528AC253F}" type="pres">
      <dgm:prSet presAssocID="{33C97351-D543-4266-B6ED-5D6B755F2ACC}" presName="linear" presStyleCnt="0">
        <dgm:presLayoutVars>
          <dgm:dir/>
          <dgm:animLvl val="lvl"/>
          <dgm:resizeHandles val="exact"/>
        </dgm:presLayoutVars>
      </dgm:prSet>
      <dgm:spPr/>
    </dgm:pt>
    <dgm:pt modelId="{18C72400-BE0E-4E4D-AFA8-4B9671D4A667}" type="pres">
      <dgm:prSet presAssocID="{DA6FC032-949E-4F40-BE6F-5472DF95FB1B}" presName="parentLin" presStyleCnt="0"/>
      <dgm:spPr/>
    </dgm:pt>
    <dgm:pt modelId="{C0D6B0CA-EE5A-4D42-B005-36303BAEE94C}" type="pres">
      <dgm:prSet presAssocID="{DA6FC032-949E-4F40-BE6F-5472DF95FB1B}" presName="parentLeftMargin" presStyleLbl="node1" presStyleIdx="0" presStyleCnt="3"/>
      <dgm:spPr/>
    </dgm:pt>
    <dgm:pt modelId="{82853DE4-DFFC-4E6B-B474-4EB1D0D90AC5}" type="pres">
      <dgm:prSet presAssocID="{DA6FC032-949E-4F40-BE6F-5472DF95FB1B}" presName="parentText" presStyleLbl="node1" presStyleIdx="0" presStyleCnt="3" custLinFactNeighborX="2262" custLinFactNeighborY="-5585">
        <dgm:presLayoutVars>
          <dgm:chMax val="0"/>
          <dgm:bulletEnabled val="1"/>
        </dgm:presLayoutVars>
      </dgm:prSet>
      <dgm:spPr/>
    </dgm:pt>
    <dgm:pt modelId="{B14526D7-4888-422F-AB54-EC5A41E88D07}" type="pres">
      <dgm:prSet presAssocID="{DA6FC032-949E-4F40-BE6F-5472DF95FB1B}" presName="negativeSpace" presStyleCnt="0"/>
      <dgm:spPr/>
    </dgm:pt>
    <dgm:pt modelId="{3A0E217B-CE2E-4204-8006-1EBF10B5DCCE}" type="pres">
      <dgm:prSet presAssocID="{DA6FC032-949E-4F40-BE6F-5472DF95FB1B}" presName="childText" presStyleLbl="conFgAcc1" presStyleIdx="0" presStyleCnt="3">
        <dgm:presLayoutVars>
          <dgm:bulletEnabled val="1"/>
        </dgm:presLayoutVars>
      </dgm:prSet>
      <dgm:spPr/>
    </dgm:pt>
    <dgm:pt modelId="{A6A340ED-FA34-4B88-A97C-33D0C8649DF5}" type="pres">
      <dgm:prSet presAssocID="{5EE357EB-272F-4734-B2B4-6623786083B4}" presName="spaceBetweenRectangles" presStyleCnt="0"/>
      <dgm:spPr/>
    </dgm:pt>
    <dgm:pt modelId="{15C347A8-E329-4962-9C73-481E510FA3C5}" type="pres">
      <dgm:prSet presAssocID="{2D7A211B-6F27-4ACA-82B1-02A9DB082D39}" presName="parentLin" presStyleCnt="0"/>
      <dgm:spPr/>
    </dgm:pt>
    <dgm:pt modelId="{50C96A69-C633-4785-ADFD-180BD35179AF}" type="pres">
      <dgm:prSet presAssocID="{2D7A211B-6F27-4ACA-82B1-02A9DB082D39}" presName="parentLeftMargin" presStyleLbl="node1" presStyleIdx="0" presStyleCnt="3"/>
      <dgm:spPr/>
    </dgm:pt>
    <dgm:pt modelId="{D7635BC1-2BBC-4A8E-B76C-CBD74ED860F4}" type="pres">
      <dgm:prSet presAssocID="{2D7A211B-6F27-4ACA-82B1-02A9DB082D39}" presName="parentText" presStyleLbl="node1" presStyleIdx="1" presStyleCnt="3">
        <dgm:presLayoutVars>
          <dgm:chMax val="0"/>
          <dgm:bulletEnabled val="1"/>
        </dgm:presLayoutVars>
      </dgm:prSet>
      <dgm:spPr/>
    </dgm:pt>
    <dgm:pt modelId="{CF468FF4-7652-49C9-B6C2-EF36F2259F2C}" type="pres">
      <dgm:prSet presAssocID="{2D7A211B-6F27-4ACA-82B1-02A9DB082D39}" presName="negativeSpace" presStyleCnt="0"/>
      <dgm:spPr/>
    </dgm:pt>
    <dgm:pt modelId="{1D1F9D61-31B8-4C1C-AED5-30A87BC10EE2}" type="pres">
      <dgm:prSet presAssocID="{2D7A211B-6F27-4ACA-82B1-02A9DB082D39}" presName="childText" presStyleLbl="conFgAcc1" presStyleIdx="1" presStyleCnt="3">
        <dgm:presLayoutVars>
          <dgm:bulletEnabled val="1"/>
        </dgm:presLayoutVars>
      </dgm:prSet>
      <dgm:spPr/>
    </dgm:pt>
    <dgm:pt modelId="{4F38C837-9514-4777-9E9B-E8C4055903C0}" type="pres">
      <dgm:prSet presAssocID="{99DD511E-B182-4508-8794-DB4D232222AD}" presName="spaceBetweenRectangles" presStyleCnt="0"/>
      <dgm:spPr/>
    </dgm:pt>
    <dgm:pt modelId="{4F0306CF-5108-4805-A6F5-AE38EFBE3C24}" type="pres">
      <dgm:prSet presAssocID="{28898E79-A1FF-45FD-98E3-2BF09E0DE439}" presName="parentLin" presStyleCnt="0"/>
      <dgm:spPr/>
    </dgm:pt>
    <dgm:pt modelId="{D14ED91D-F21C-4C64-AC58-296B4B4B8436}" type="pres">
      <dgm:prSet presAssocID="{28898E79-A1FF-45FD-98E3-2BF09E0DE439}" presName="parentLeftMargin" presStyleLbl="node1" presStyleIdx="1" presStyleCnt="3"/>
      <dgm:spPr/>
    </dgm:pt>
    <dgm:pt modelId="{8C3DB9C0-A273-4D62-8DBF-C74914F5BBCA}" type="pres">
      <dgm:prSet presAssocID="{28898E79-A1FF-45FD-98E3-2BF09E0DE439}" presName="parentText" presStyleLbl="node1" presStyleIdx="2" presStyleCnt="3">
        <dgm:presLayoutVars>
          <dgm:chMax val="0"/>
          <dgm:bulletEnabled val="1"/>
        </dgm:presLayoutVars>
      </dgm:prSet>
      <dgm:spPr/>
    </dgm:pt>
    <dgm:pt modelId="{D321B522-9817-44BE-B1DA-F9F78E5EE2B6}" type="pres">
      <dgm:prSet presAssocID="{28898E79-A1FF-45FD-98E3-2BF09E0DE439}" presName="negativeSpace" presStyleCnt="0"/>
      <dgm:spPr/>
    </dgm:pt>
    <dgm:pt modelId="{1A41B223-2B69-42B3-9834-38A3C81A3103}" type="pres">
      <dgm:prSet presAssocID="{28898E79-A1FF-45FD-98E3-2BF09E0DE439}" presName="childText" presStyleLbl="conFgAcc1" presStyleIdx="2" presStyleCnt="3">
        <dgm:presLayoutVars>
          <dgm:bulletEnabled val="1"/>
        </dgm:presLayoutVars>
      </dgm:prSet>
      <dgm:spPr/>
    </dgm:pt>
  </dgm:ptLst>
  <dgm:cxnLst>
    <dgm:cxn modelId="{EE8AF319-0DD4-402C-B2A6-738C9B14C08C}" type="presOf" srcId="{28898E79-A1FF-45FD-98E3-2BF09E0DE439}" destId="{8C3DB9C0-A273-4D62-8DBF-C74914F5BBCA}" srcOrd="1" destOrd="0" presId="urn:microsoft.com/office/officeart/2005/8/layout/list1"/>
    <dgm:cxn modelId="{7470F325-802E-4501-8E8C-FD80D3E28683}" type="presOf" srcId="{DA6FC032-949E-4F40-BE6F-5472DF95FB1B}" destId="{82853DE4-DFFC-4E6B-B474-4EB1D0D90AC5}" srcOrd="1" destOrd="0" presId="urn:microsoft.com/office/officeart/2005/8/layout/list1"/>
    <dgm:cxn modelId="{250AB62E-3AFC-4B80-92BD-A09A65C09C68}" srcId="{33C97351-D543-4266-B6ED-5D6B755F2ACC}" destId="{DA6FC032-949E-4F40-BE6F-5472DF95FB1B}" srcOrd="0" destOrd="0" parTransId="{6C22918F-2008-4EDD-AA98-9E4E28F6A649}" sibTransId="{5EE357EB-272F-4734-B2B4-6623786083B4}"/>
    <dgm:cxn modelId="{DD70C539-6068-4549-9095-B6542D8F86E3}" type="presOf" srcId="{2D7A211B-6F27-4ACA-82B1-02A9DB082D39}" destId="{50C96A69-C633-4785-ADFD-180BD35179AF}" srcOrd="0" destOrd="0" presId="urn:microsoft.com/office/officeart/2005/8/layout/list1"/>
    <dgm:cxn modelId="{7DAE923F-5E2B-47E6-BE02-BB782CA5D4AD}" type="presOf" srcId="{33C97351-D543-4266-B6ED-5D6B755F2ACC}" destId="{E4873AE3-63A6-4733-B421-49E528AC253F}" srcOrd="0" destOrd="0" presId="urn:microsoft.com/office/officeart/2005/8/layout/list1"/>
    <dgm:cxn modelId="{BBA6817E-36AA-47AE-8C5C-DBB4A3196CF3}" type="presOf" srcId="{2D7A211B-6F27-4ACA-82B1-02A9DB082D39}" destId="{D7635BC1-2BBC-4A8E-B76C-CBD74ED860F4}" srcOrd="1" destOrd="0" presId="urn:microsoft.com/office/officeart/2005/8/layout/list1"/>
    <dgm:cxn modelId="{B7C2E08B-4E6C-4FE8-8878-603146CA0CDF}" srcId="{33C97351-D543-4266-B6ED-5D6B755F2ACC}" destId="{2D7A211B-6F27-4ACA-82B1-02A9DB082D39}" srcOrd="1" destOrd="0" parTransId="{AA0EBAF3-F5E3-4D26-A792-681E1B13520A}" sibTransId="{99DD511E-B182-4508-8794-DB4D232222AD}"/>
    <dgm:cxn modelId="{AD062C92-46EA-488D-A47F-E719025EC13D}" srcId="{33C97351-D543-4266-B6ED-5D6B755F2ACC}" destId="{28898E79-A1FF-45FD-98E3-2BF09E0DE439}" srcOrd="2" destOrd="0" parTransId="{829ADB6A-5138-4682-8053-CC8C85A02641}" sibTransId="{82D66D9A-5188-43FD-94B6-9E157E5D186D}"/>
    <dgm:cxn modelId="{610850F7-1C66-4AA0-BC64-843D6BFEF529}" type="presOf" srcId="{DA6FC032-949E-4F40-BE6F-5472DF95FB1B}" destId="{C0D6B0CA-EE5A-4D42-B005-36303BAEE94C}" srcOrd="0" destOrd="0" presId="urn:microsoft.com/office/officeart/2005/8/layout/list1"/>
    <dgm:cxn modelId="{9A6B23FE-FFE9-466D-92C9-EC2B33FB5BAC}" type="presOf" srcId="{28898E79-A1FF-45FD-98E3-2BF09E0DE439}" destId="{D14ED91D-F21C-4C64-AC58-296B4B4B8436}" srcOrd="0" destOrd="0" presId="urn:microsoft.com/office/officeart/2005/8/layout/list1"/>
    <dgm:cxn modelId="{2DD6266D-E7BC-44A3-9F6D-EAD39731CCE1}" type="presParOf" srcId="{E4873AE3-63A6-4733-B421-49E528AC253F}" destId="{18C72400-BE0E-4E4D-AFA8-4B9671D4A667}" srcOrd="0" destOrd="0" presId="urn:microsoft.com/office/officeart/2005/8/layout/list1"/>
    <dgm:cxn modelId="{D7C8DDB3-8940-4D25-9490-9C7E61F49FAE}" type="presParOf" srcId="{18C72400-BE0E-4E4D-AFA8-4B9671D4A667}" destId="{C0D6B0CA-EE5A-4D42-B005-36303BAEE94C}" srcOrd="0" destOrd="0" presId="urn:microsoft.com/office/officeart/2005/8/layout/list1"/>
    <dgm:cxn modelId="{7E2804DD-7D93-4A25-A998-A02490F7411B}" type="presParOf" srcId="{18C72400-BE0E-4E4D-AFA8-4B9671D4A667}" destId="{82853DE4-DFFC-4E6B-B474-4EB1D0D90AC5}" srcOrd="1" destOrd="0" presId="urn:microsoft.com/office/officeart/2005/8/layout/list1"/>
    <dgm:cxn modelId="{33778F7F-B1E9-46A4-8244-C591CB88FF80}" type="presParOf" srcId="{E4873AE3-63A6-4733-B421-49E528AC253F}" destId="{B14526D7-4888-422F-AB54-EC5A41E88D07}" srcOrd="1" destOrd="0" presId="urn:microsoft.com/office/officeart/2005/8/layout/list1"/>
    <dgm:cxn modelId="{FD62127D-D6BA-4AF3-AEAB-8AD1FA6D1C10}" type="presParOf" srcId="{E4873AE3-63A6-4733-B421-49E528AC253F}" destId="{3A0E217B-CE2E-4204-8006-1EBF10B5DCCE}" srcOrd="2" destOrd="0" presId="urn:microsoft.com/office/officeart/2005/8/layout/list1"/>
    <dgm:cxn modelId="{E032D2B3-B11F-42EB-BC88-63352A83F261}" type="presParOf" srcId="{E4873AE3-63A6-4733-B421-49E528AC253F}" destId="{A6A340ED-FA34-4B88-A97C-33D0C8649DF5}" srcOrd="3" destOrd="0" presId="urn:microsoft.com/office/officeart/2005/8/layout/list1"/>
    <dgm:cxn modelId="{84F6EEC1-F480-422E-AE27-8A12AE49C5D7}" type="presParOf" srcId="{E4873AE3-63A6-4733-B421-49E528AC253F}" destId="{15C347A8-E329-4962-9C73-481E510FA3C5}" srcOrd="4" destOrd="0" presId="urn:microsoft.com/office/officeart/2005/8/layout/list1"/>
    <dgm:cxn modelId="{46CCBB20-2EDF-4CD5-8D83-5DC85E1854E0}" type="presParOf" srcId="{15C347A8-E329-4962-9C73-481E510FA3C5}" destId="{50C96A69-C633-4785-ADFD-180BD35179AF}" srcOrd="0" destOrd="0" presId="urn:microsoft.com/office/officeart/2005/8/layout/list1"/>
    <dgm:cxn modelId="{9569ECC3-35AF-457B-BAF0-90419875E984}" type="presParOf" srcId="{15C347A8-E329-4962-9C73-481E510FA3C5}" destId="{D7635BC1-2BBC-4A8E-B76C-CBD74ED860F4}" srcOrd="1" destOrd="0" presId="urn:microsoft.com/office/officeart/2005/8/layout/list1"/>
    <dgm:cxn modelId="{3C30990B-AF6C-43F6-BFFB-65652A63F0EB}" type="presParOf" srcId="{E4873AE3-63A6-4733-B421-49E528AC253F}" destId="{CF468FF4-7652-49C9-B6C2-EF36F2259F2C}" srcOrd="5" destOrd="0" presId="urn:microsoft.com/office/officeart/2005/8/layout/list1"/>
    <dgm:cxn modelId="{622AB96D-CC93-4495-B473-C6F7BB13C0B9}" type="presParOf" srcId="{E4873AE3-63A6-4733-B421-49E528AC253F}" destId="{1D1F9D61-31B8-4C1C-AED5-30A87BC10EE2}" srcOrd="6" destOrd="0" presId="urn:microsoft.com/office/officeart/2005/8/layout/list1"/>
    <dgm:cxn modelId="{7B3CF903-00DD-4DBF-9DDF-F3EB9711C185}" type="presParOf" srcId="{E4873AE3-63A6-4733-B421-49E528AC253F}" destId="{4F38C837-9514-4777-9E9B-E8C4055903C0}" srcOrd="7" destOrd="0" presId="urn:microsoft.com/office/officeart/2005/8/layout/list1"/>
    <dgm:cxn modelId="{7FF7AB7A-7D64-41E5-A93D-40706565A9B8}" type="presParOf" srcId="{E4873AE3-63A6-4733-B421-49E528AC253F}" destId="{4F0306CF-5108-4805-A6F5-AE38EFBE3C24}" srcOrd="8" destOrd="0" presId="urn:microsoft.com/office/officeart/2005/8/layout/list1"/>
    <dgm:cxn modelId="{4D9FC42B-0511-410A-8311-A253E9312777}" type="presParOf" srcId="{4F0306CF-5108-4805-A6F5-AE38EFBE3C24}" destId="{D14ED91D-F21C-4C64-AC58-296B4B4B8436}" srcOrd="0" destOrd="0" presId="urn:microsoft.com/office/officeart/2005/8/layout/list1"/>
    <dgm:cxn modelId="{B7209482-E6CC-40DE-8E53-07B0AEA62197}" type="presParOf" srcId="{4F0306CF-5108-4805-A6F5-AE38EFBE3C24}" destId="{8C3DB9C0-A273-4D62-8DBF-C74914F5BBCA}" srcOrd="1" destOrd="0" presId="urn:microsoft.com/office/officeart/2005/8/layout/list1"/>
    <dgm:cxn modelId="{A4A5572A-4388-41EF-AD9A-4B794E5E5601}" type="presParOf" srcId="{E4873AE3-63A6-4733-B421-49E528AC253F}" destId="{D321B522-9817-44BE-B1DA-F9F78E5EE2B6}" srcOrd="9" destOrd="0" presId="urn:microsoft.com/office/officeart/2005/8/layout/list1"/>
    <dgm:cxn modelId="{80112734-F1CD-4D48-A62C-04FB174C24C0}" type="presParOf" srcId="{E4873AE3-63A6-4733-B421-49E528AC253F}" destId="{1A41B223-2B69-42B3-9834-38A3C81A3103}" srcOrd="10" destOrd="0" presId="urn:microsoft.com/office/officeart/2005/8/layout/list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B961830-AA8C-4CF7-B09F-765221D450ED}"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FEB694F5-A58A-4AF0-ABE6-E1260A7A9C15}">
      <dgm:prSet phldrT="[Text]" custT="1"/>
      <dgm:spPr/>
      <dgm:t>
        <a:bodyPr/>
        <a:lstStyle/>
        <a:p>
          <a:r>
            <a:rPr lang="en-US" sz="1800" dirty="0">
              <a:latin typeface="Bookman Old Style" panose="02050604050505020204" pitchFamily="18" charset="0"/>
            </a:rPr>
            <a:t> Limited Time</a:t>
          </a:r>
        </a:p>
      </dgm:t>
    </dgm:pt>
    <dgm:pt modelId="{188ACD70-F866-45FC-A171-714ECBA4D77C}" type="parTrans" cxnId="{34E81DDD-412D-4CF7-B86B-462B33504638}">
      <dgm:prSet/>
      <dgm:spPr/>
      <dgm:t>
        <a:bodyPr/>
        <a:lstStyle/>
        <a:p>
          <a:endParaRPr lang="en-US" sz="1800">
            <a:latin typeface="Bookman Old Style" panose="02050604050505020204" pitchFamily="18" charset="0"/>
          </a:endParaRPr>
        </a:p>
      </dgm:t>
    </dgm:pt>
    <dgm:pt modelId="{5FE01191-DDE8-4964-AD35-8BFAC4B7C7E2}" type="sibTrans" cxnId="{34E81DDD-412D-4CF7-B86B-462B33504638}">
      <dgm:prSet/>
      <dgm:spPr/>
      <dgm:t>
        <a:bodyPr/>
        <a:lstStyle/>
        <a:p>
          <a:endParaRPr lang="en-US" sz="1800">
            <a:latin typeface="Bookman Old Style" panose="02050604050505020204" pitchFamily="18" charset="0"/>
          </a:endParaRPr>
        </a:p>
      </dgm:t>
    </dgm:pt>
    <dgm:pt modelId="{A9284348-F4FA-4D9C-A235-BC223D020C83}">
      <dgm:prSet phldrT="[Text]" custT="1"/>
      <dgm:spPr/>
      <dgm:t>
        <a:bodyPr/>
        <a:lstStyle/>
        <a:p>
          <a:r>
            <a:rPr lang="en-US" sz="1800" dirty="0">
              <a:latin typeface="Bookman Old Style" panose="02050604050505020204" pitchFamily="18" charset="0"/>
            </a:rPr>
            <a:t>The time allotted for the conduct of the audits was inadequate.</a:t>
          </a:r>
        </a:p>
      </dgm:t>
    </dgm:pt>
    <dgm:pt modelId="{154E69B3-BA42-4505-A6BB-B1C2234FE4FF}" type="parTrans" cxnId="{55F16497-4E62-45AA-8D57-795E9428F0CB}">
      <dgm:prSet/>
      <dgm:spPr/>
      <dgm:t>
        <a:bodyPr/>
        <a:lstStyle/>
        <a:p>
          <a:endParaRPr lang="en-US" sz="1800">
            <a:latin typeface="Bookman Old Style" panose="02050604050505020204" pitchFamily="18" charset="0"/>
          </a:endParaRPr>
        </a:p>
      </dgm:t>
    </dgm:pt>
    <dgm:pt modelId="{118A22C7-EAA4-49F4-B32A-91A1D13C4055}" type="sibTrans" cxnId="{55F16497-4E62-45AA-8D57-795E9428F0CB}">
      <dgm:prSet/>
      <dgm:spPr/>
      <dgm:t>
        <a:bodyPr/>
        <a:lstStyle/>
        <a:p>
          <a:endParaRPr lang="en-US" sz="1800">
            <a:latin typeface="Bookman Old Style" panose="02050604050505020204" pitchFamily="18" charset="0"/>
          </a:endParaRPr>
        </a:p>
      </dgm:t>
    </dgm:pt>
    <dgm:pt modelId="{0A3AB074-2051-4BB8-8F84-D807136D6DC4}">
      <dgm:prSet phldrT="[Text]" custT="1"/>
      <dgm:spPr/>
      <dgm:t>
        <a:bodyPr/>
        <a:lstStyle/>
        <a:p>
          <a:r>
            <a:rPr lang="en-US" sz="1800" dirty="0">
              <a:latin typeface="Bookman Old Style" panose="02050604050505020204" pitchFamily="18" charset="0"/>
            </a:rPr>
            <a:t>Budgetary Constraints</a:t>
          </a:r>
        </a:p>
      </dgm:t>
    </dgm:pt>
    <dgm:pt modelId="{4E5BFE01-D1D2-4133-B242-13688F0DF201}" type="parTrans" cxnId="{3EB7F744-8081-4049-9F6A-451AA5102076}">
      <dgm:prSet/>
      <dgm:spPr/>
      <dgm:t>
        <a:bodyPr/>
        <a:lstStyle/>
        <a:p>
          <a:endParaRPr lang="en-US" sz="1800">
            <a:latin typeface="Bookman Old Style" panose="02050604050505020204" pitchFamily="18" charset="0"/>
          </a:endParaRPr>
        </a:p>
      </dgm:t>
    </dgm:pt>
    <dgm:pt modelId="{983CD1BA-EB7C-4E7D-903D-DE33991AFE75}" type="sibTrans" cxnId="{3EB7F744-8081-4049-9F6A-451AA5102076}">
      <dgm:prSet/>
      <dgm:spPr/>
      <dgm:t>
        <a:bodyPr/>
        <a:lstStyle/>
        <a:p>
          <a:endParaRPr lang="en-US" sz="1800">
            <a:latin typeface="Bookman Old Style" panose="02050604050505020204" pitchFamily="18" charset="0"/>
          </a:endParaRPr>
        </a:p>
      </dgm:t>
    </dgm:pt>
    <dgm:pt modelId="{09E2DD52-258D-4733-B257-A290E0187D95}">
      <dgm:prSet phldrT="[Text]" custT="1"/>
      <dgm:spPr/>
      <dgm:t>
        <a:bodyPr/>
        <a:lstStyle/>
        <a:p>
          <a:r>
            <a:rPr lang="en-US" sz="1800" dirty="0">
              <a:latin typeface="Bookman Old Style" panose="02050604050505020204" pitchFamily="18" charset="0"/>
            </a:rPr>
            <a:t>Limited Budget</a:t>
          </a:r>
        </a:p>
      </dgm:t>
    </dgm:pt>
    <dgm:pt modelId="{9C3E4DE1-47E2-491F-8EAF-59ED41820070}" type="parTrans" cxnId="{DA238892-1D9D-4ABB-B11D-7E0B3A03EF75}">
      <dgm:prSet/>
      <dgm:spPr/>
      <dgm:t>
        <a:bodyPr/>
        <a:lstStyle/>
        <a:p>
          <a:endParaRPr lang="en-US" sz="1800">
            <a:latin typeface="Bookman Old Style" panose="02050604050505020204" pitchFamily="18" charset="0"/>
          </a:endParaRPr>
        </a:p>
      </dgm:t>
    </dgm:pt>
    <dgm:pt modelId="{7F58C830-2F9D-4214-9196-89C9FAFE5939}" type="sibTrans" cxnId="{DA238892-1D9D-4ABB-B11D-7E0B3A03EF75}">
      <dgm:prSet/>
      <dgm:spPr/>
      <dgm:t>
        <a:bodyPr/>
        <a:lstStyle/>
        <a:p>
          <a:endParaRPr lang="en-US" sz="1800">
            <a:latin typeface="Bookman Old Style" panose="02050604050505020204" pitchFamily="18" charset="0"/>
          </a:endParaRPr>
        </a:p>
      </dgm:t>
    </dgm:pt>
    <dgm:pt modelId="{7E9ED51B-E69C-4720-B7D9-EE46163C74A0}">
      <dgm:prSet phldrT="[Text]" custT="1"/>
      <dgm:spPr/>
      <dgm:t>
        <a:bodyPr/>
        <a:lstStyle/>
        <a:p>
          <a:r>
            <a:rPr lang="en-US" sz="1800" dirty="0">
              <a:latin typeface="Bookman Old Style" panose="02050604050505020204" pitchFamily="18" charset="0"/>
            </a:rPr>
            <a:t>Delay in remitting requested funds.</a:t>
          </a:r>
        </a:p>
      </dgm:t>
    </dgm:pt>
    <dgm:pt modelId="{1379B98F-2B5F-4988-8793-A115340765CB}" type="parTrans" cxnId="{2B029A55-0DDA-4BFA-B016-66B6412934A2}">
      <dgm:prSet/>
      <dgm:spPr/>
      <dgm:t>
        <a:bodyPr/>
        <a:lstStyle/>
        <a:p>
          <a:endParaRPr lang="en-US" sz="1800">
            <a:latin typeface="Bookman Old Style" panose="02050604050505020204" pitchFamily="18" charset="0"/>
          </a:endParaRPr>
        </a:p>
      </dgm:t>
    </dgm:pt>
    <dgm:pt modelId="{AD2D8B98-2696-4904-B231-E25C4038819A}" type="sibTrans" cxnId="{2B029A55-0DDA-4BFA-B016-66B6412934A2}">
      <dgm:prSet/>
      <dgm:spPr/>
      <dgm:t>
        <a:bodyPr/>
        <a:lstStyle/>
        <a:p>
          <a:endParaRPr lang="en-US" sz="1800">
            <a:latin typeface="Bookman Old Style" panose="02050604050505020204" pitchFamily="18" charset="0"/>
          </a:endParaRPr>
        </a:p>
      </dgm:t>
    </dgm:pt>
    <dgm:pt modelId="{9DC26108-0649-4168-8B26-EF7CBA852875}">
      <dgm:prSet phldrT="[Text]" custT="1"/>
      <dgm:spPr/>
      <dgm:t>
        <a:bodyPr/>
        <a:lstStyle/>
        <a:p>
          <a:r>
            <a:rPr lang="en-US" sz="1800" dirty="0">
              <a:latin typeface="Bookman Old Style" panose="02050604050505020204" pitchFamily="18" charset="0"/>
            </a:rPr>
            <a:t>Language Barrier</a:t>
          </a:r>
        </a:p>
      </dgm:t>
    </dgm:pt>
    <dgm:pt modelId="{9666A6C7-4FCB-4E55-BD07-7C17EDFC6DE2}" type="sibTrans" cxnId="{44A515DF-9DC7-447C-89A0-DBED0EA765A2}">
      <dgm:prSet/>
      <dgm:spPr/>
      <dgm:t>
        <a:bodyPr/>
        <a:lstStyle/>
        <a:p>
          <a:endParaRPr lang="en-US" sz="1800">
            <a:latin typeface="Bookman Old Style" panose="02050604050505020204" pitchFamily="18" charset="0"/>
          </a:endParaRPr>
        </a:p>
      </dgm:t>
    </dgm:pt>
    <dgm:pt modelId="{395D989C-5453-4A55-A39D-F43BD24B779B}" type="parTrans" cxnId="{44A515DF-9DC7-447C-89A0-DBED0EA765A2}">
      <dgm:prSet/>
      <dgm:spPr/>
      <dgm:t>
        <a:bodyPr/>
        <a:lstStyle/>
        <a:p>
          <a:endParaRPr lang="en-US" sz="1800">
            <a:latin typeface="Bookman Old Style" panose="02050604050505020204" pitchFamily="18" charset="0"/>
          </a:endParaRPr>
        </a:p>
      </dgm:t>
    </dgm:pt>
    <dgm:pt modelId="{11CEC3BC-2C40-4DBF-B18E-8701085EA4D7}">
      <dgm:prSet phldrT="[Text]" custT="1"/>
      <dgm:spPr/>
      <dgm:t>
        <a:bodyPr/>
        <a:lstStyle/>
        <a:p>
          <a:r>
            <a:rPr lang="en-US" sz="1800" dirty="0">
              <a:latin typeface="Bookman Old Style" panose="02050604050505020204" pitchFamily="18" charset="0"/>
            </a:rPr>
            <a:t>The absence of the bi-lingual Team member (RTC-B)</a:t>
          </a:r>
        </a:p>
      </dgm:t>
    </dgm:pt>
    <dgm:pt modelId="{1C24D567-3B02-4A8C-81BB-9216184F80B5}" type="sibTrans" cxnId="{6238BBD9-281C-4044-B41B-B9D444EC8C2C}">
      <dgm:prSet/>
      <dgm:spPr/>
      <dgm:t>
        <a:bodyPr/>
        <a:lstStyle/>
        <a:p>
          <a:endParaRPr lang="en-US" sz="1800">
            <a:latin typeface="Bookman Old Style" panose="02050604050505020204" pitchFamily="18" charset="0"/>
          </a:endParaRPr>
        </a:p>
      </dgm:t>
    </dgm:pt>
    <dgm:pt modelId="{6B154E0B-C2D8-4F16-8714-9E86C245DCBC}" type="parTrans" cxnId="{6238BBD9-281C-4044-B41B-B9D444EC8C2C}">
      <dgm:prSet/>
      <dgm:spPr/>
      <dgm:t>
        <a:bodyPr/>
        <a:lstStyle/>
        <a:p>
          <a:endParaRPr lang="en-US" sz="1800">
            <a:latin typeface="Bookman Old Style" panose="02050604050505020204" pitchFamily="18" charset="0"/>
          </a:endParaRPr>
        </a:p>
      </dgm:t>
    </dgm:pt>
    <dgm:pt modelId="{7BB8FC78-738E-434F-B8F5-9C1E77E1E0AA}" type="pres">
      <dgm:prSet presAssocID="{DB961830-AA8C-4CF7-B09F-765221D450ED}" presName="Name0" presStyleCnt="0">
        <dgm:presLayoutVars>
          <dgm:dir/>
          <dgm:animLvl val="lvl"/>
          <dgm:resizeHandles val="exact"/>
        </dgm:presLayoutVars>
      </dgm:prSet>
      <dgm:spPr/>
    </dgm:pt>
    <dgm:pt modelId="{0BC519FD-A2EC-48B0-9929-9BEAEFFDAE23}" type="pres">
      <dgm:prSet presAssocID="{9DC26108-0649-4168-8B26-EF7CBA852875}" presName="composite" presStyleCnt="0"/>
      <dgm:spPr/>
    </dgm:pt>
    <dgm:pt modelId="{7CE4365A-8F5E-4940-8307-27BB73DA0885}" type="pres">
      <dgm:prSet presAssocID="{9DC26108-0649-4168-8B26-EF7CBA852875}" presName="parTx" presStyleLbl="alignNode1" presStyleIdx="0" presStyleCnt="3" custScaleY="101927" custLinFactNeighborX="-1679" custLinFactNeighborY="-4598">
        <dgm:presLayoutVars>
          <dgm:chMax val="0"/>
          <dgm:chPref val="0"/>
          <dgm:bulletEnabled val="1"/>
        </dgm:presLayoutVars>
      </dgm:prSet>
      <dgm:spPr/>
    </dgm:pt>
    <dgm:pt modelId="{E886E245-2AB5-43C2-94CD-2487E4E5B5F0}" type="pres">
      <dgm:prSet presAssocID="{9DC26108-0649-4168-8B26-EF7CBA852875}" presName="desTx" presStyleLbl="alignAccFollowNode1" presStyleIdx="0" presStyleCnt="3" custScaleY="100951" custLinFactNeighborX="-1652" custLinFactNeighborY="-1169">
        <dgm:presLayoutVars>
          <dgm:bulletEnabled val="1"/>
        </dgm:presLayoutVars>
      </dgm:prSet>
      <dgm:spPr/>
    </dgm:pt>
    <dgm:pt modelId="{98887E52-B3B6-427E-A74A-E47931CFCA61}" type="pres">
      <dgm:prSet presAssocID="{9666A6C7-4FCB-4E55-BD07-7C17EDFC6DE2}" presName="space" presStyleCnt="0"/>
      <dgm:spPr/>
    </dgm:pt>
    <dgm:pt modelId="{1060E256-3915-4D5F-BFB2-02AAC8DFF56B}" type="pres">
      <dgm:prSet presAssocID="{FEB694F5-A58A-4AF0-ABE6-E1260A7A9C15}" presName="composite" presStyleCnt="0"/>
      <dgm:spPr/>
    </dgm:pt>
    <dgm:pt modelId="{B22D991F-0BC4-4BB0-8878-A087B555CD4C}" type="pres">
      <dgm:prSet presAssocID="{FEB694F5-A58A-4AF0-ABE6-E1260A7A9C15}" presName="parTx" presStyleLbl="alignNode1" presStyleIdx="1" presStyleCnt="3">
        <dgm:presLayoutVars>
          <dgm:chMax val="0"/>
          <dgm:chPref val="0"/>
          <dgm:bulletEnabled val="1"/>
        </dgm:presLayoutVars>
      </dgm:prSet>
      <dgm:spPr/>
    </dgm:pt>
    <dgm:pt modelId="{079E6305-2A32-473A-A571-77A7B5F7ABC7}" type="pres">
      <dgm:prSet presAssocID="{FEB694F5-A58A-4AF0-ABE6-E1260A7A9C15}" presName="desTx" presStyleLbl="alignAccFollowNode1" presStyleIdx="1" presStyleCnt="3">
        <dgm:presLayoutVars>
          <dgm:bulletEnabled val="1"/>
        </dgm:presLayoutVars>
      </dgm:prSet>
      <dgm:spPr/>
    </dgm:pt>
    <dgm:pt modelId="{59381536-3F0A-44E6-84D4-29BB2CDDCC59}" type="pres">
      <dgm:prSet presAssocID="{5FE01191-DDE8-4964-AD35-8BFAC4B7C7E2}" presName="space" presStyleCnt="0"/>
      <dgm:spPr/>
    </dgm:pt>
    <dgm:pt modelId="{5B498A16-2FE3-4398-9B04-E920A2365651}" type="pres">
      <dgm:prSet presAssocID="{0A3AB074-2051-4BB8-8F84-D807136D6DC4}" presName="composite" presStyleCnt="0"/>
      <dgm:spPr/>
    </dgm:pt>
    <dgm:pt modelId="{D3493F63-0A7C-49A3-B9B7-46ADE2E0E56C}" type="pres">
      <dgm:prSet presAssocID="{0A3AB074-2051-4BB8-8F84-D807136D6DC4}" presName="parTx" presStyleLbl="alignNode1" presStyleIdx="2" presStyleCnt="3">
        <dgm:presLayoutVars>
          <dgm:chMax val="0"/>
          <dgm:chPref val="0"/>
          <dgm:bulletEnabled val="1"/>
        </dgm:presLayoutVars>
      </dgm:prSet>
      <dgm:spPr/>
    </dgm:pt>
    <dgm:pt modelId="{C73F1EB0-4FFA-44DB-8AF5-99C3A46FBC86}" type="pres">
      <dgm:prSet presAssocID="{0A3AB074-2051-4BB8-8F84-D807136D6DC4}" presName="desTx" presStyleLbl="alignAccFollowNode1" presStyleIdx="2" presStyleCnt="3">
        <dgm:presLayoutVars>
          <dgm:bulletEnabled val="1"/>
        </dgm:presLayoutVars>
      </dgm:prSet>
      <dgm:spPr/>
    </dgm:pt>
  </dgm:ptLst>
  <dgm:cxnLst>
    <dgm:cxn modelId="{CF232607-2653-476D-9D78-3635B5BB392C}" type="presOf" srcId="{FEB694F5-A58A-4AF0-ABE6-E1260A7A9C15}" destId="{B22D991F-0BC4-4BB0-8878-A087B555CD4C}" srcOrd="0" destOrd="0" presId="urn:microsoft.com/office/officeart/2005/8/layout/hList1"/>
    <dgm:cxn modelId="{4B793C0D-268C-4C11-98AA-766C30E29315}" type="presOf" srcId="{0A3AB074-2051-4BB8-8F84-D807136D6DC4}" destId="{D3493F63-0A7C-49A3-B9B7-46ADE2E0E56C}" srcOrd="0" destOrd="0" presId="urn:microsoft.com/office/officeart/2005/8/layout/hList1"/>
    <dgm:cxn modelId="{564A4A1F-200E-4CF6-AF54-648EDACAAF4B}" type="presOf" srcId="{DB961830-AA8C-4CF7-B09F-765221D450ED}" destId="{7BB8FC78-738E-434F-B8F5-9C1E77E1E0AA}" srcOrd="0" destOrd="0" presId="urn:microsoft.com/office/officeart/2005/8/layout/hList1"/>
    <dgm:cxn modelId="{926F6023-89AA-436E-AB5D-6986CD064719}" type="presOf" srcId="{11CEC3BC-2C40-4DBF-B18E-8701085EA4D7}" destId="{E886E245-2AB5-43C2-94CD-2487E4E5B5F0}" srcOrd="0" destOrd="0" presId="urn:microsoft.com/office/officeart/2005/8/layout/hList1"/>
    <dgm:cxn modelId="{3EB7F744-8081-4049-9F6A-451AA5102076}" srcId="{DB961830-AA8C-4CF7-B09F-765221D450ED}" destId="{0A3AB074-2051-4BB8-8F84-D807136D6DC4}" srcOrd="2" destOrd="0" parTransId="{4E5BFE01-D1D2-4133-B242-13688F0DF201}" sibTransId="{983CD1BA-EB7C-4E7D-903D-DE33991AFE75}"/>
    <dgm:cxn modelId="{6F147546-715B-4AAB-9C60-F2558335C4A3}" type="presOf" srcId="{9DC26108-0649-4168-8B26-EF7CBA852875}" destId="{7CE4365A-8F5E-4940-8307-27BB73DA0885}" srcOrd="0" destOrd="0" presId="urn:microsoft.com/office/officeart/2005/8/layout/hList1"/>
    <dgm:cxn modelId="{6389A570-C372-4CE4-A316-AC64710CB685}" type="presOf" srcId="{09E2DD52-258D-4733-B257-A290E0187D95}" destId="{C73F1EB0-4FFA-44DB-8AF5-99C3A46FBC86}" srcOrd="0" destOrd="0" presId="urn:microsoft.com/office/officeart/2005/8/layout/hList1"/>
    <dgm:cxn modelId="{2B029A55-0DDA-4BFA-B016-66B6412934A2}" srcId="{0A3AB074-2051-4BB8-8F84-D807136D6DC4}" destId="{7E9ED51B-E69C-4720-B7D9-EE46163C74A0}" srcOrd="1" destOrd="0" parTransId="{1379B98F-2B5F-4988-8793-A115340765CB}" sibTransId="{AD2D8B98-2696-4904-B231-E25C4038819A}"/>
    <dgm:cxn modelId="{C7090088-CC38-4431-8AE3-9346C962E936}" type="presOf" srcId="{7E9ED51B-E69C-4720-B7D9-EE46163C74A0}" destId="{C73F1EB0-4FFA-44DB-8AF5-99C3A46FBC86}" srcOrd="0" destOrd="1" presId="urn:microsoft.com/office/officeart/2005/8/layout/hList1"/>
    <dgm:cxn modelId="{DA238892-1D9D-4ABB-B11D-7E0B3A03EF75}" srcId="{0A3AB074-2051-4BB8-8F84-D807136D6DC4}" destId="{09E2DD52-258D-4733-B257-A290E0187D95}" srcOrd="0" destOrd="0" parTransId="{9C3E4DE1-47E2-491F-8EAF-59ED41820070}" sibTransId="{7F58C830-2F9D-4214-9196-89C9FAFE5939}"/>
    <dgm:cxn modelId="{55F16497-4E62-45AA-8D57-795E9428F0CB}" srcId="{FEB694F5-A58A-4AF0-ABE6-E1260A7A9C15}" destId="{A9284348-F4FA-4D9C-A235-BC223D020C83}" srcOrd="0" destOrd="0" parTransId="{154E69B3-BA42-4505-A6BB-B1C2234FE4FF}" sibTransId="{118A22C7-EAA4-49F4-B32A-91A1D13C4055}"/>
    <dgm:cxn modelId="{14FA32A6-B3AD-45EE-BC2F-CEC9CB67BE83}" type="presOf" srcId="{A9284348-F4FA-4D9C-A235-BC223D020C83}" destId="{079E6305-2A32-473A-A571-77A7B5F7ABC7}" srcOrd="0" destOrd="0" presId="urn:microsoft.com/office/officeart/2005/8/layout/hList1"/>
    <dgm:cxn modelId="{6238BBD9-281C-4044-B41B-B9D444EC8C2C}" srcId="{9DC26108-0649-4168-8B26-EF7CBA852875}" destId="{11CEC3BC-2C40-4DBF-B18E-8701085EA4D7}" srcOrd="0" destOrd="0" parTransId="{6B154E0B-C2D8-4F16-8714-9E86C245DCBC}" sibTransId="{1C24D567-3B02-4A8C-81BB-9216184F80B5}"/>
    <dgm:cxn modelId="{34E81DDD-412D-4CF7-B86B-462B33504638}" srcId="{DB961830-AA8C-4CF7-B09F-765221D450ED}" destId="{FEB694F5-A58A-4AF0-ABE6-E1260A7A9C15}" srcOrd="1" destOrd="0" parTransId="{188ACD70-F866-45FC-A171-714ECBA4D77C}" sibTransId="{5FE01191-DDE8-4964-AD35-8BFAC4B7C7E2}"/>
    <dgm:cxn modelId="{44A515DF-9DC7-447C-89A0-DBED0EA765A2}" srcId="{DB961830-AA8C-4CF7-B09F-765221D450ED}" destId="{9DC26108-0649-4168-8B26-EF7CBA852875}" srcOrd="0" destOrd="0" parTransId="{395D989C-5453-4A55-A39D-F43BD24B779B}" sibTransId="{9666A6C7-4FCB-4E55-BD07-7C17EDFC6DE2}"/>
    <dgm:cxn modelId="{67294C32-A43C-4B94-B0F3-19D51B22D199}" type="presParOf" srcId="{7BB8FC78-738E-434F-B8F5-9C1E77E1E0AA}" destId="{0BC519FD-A2EC-48B0-9929-9BEAEFFDAE23}" srcOrd="0" destOrd="0" presId="urn:microsoft.com/office/officeart/2005/8/layout/hList1"/>
    <dgm:cxn modelId="{06D2032F-EB39-494D-A19A-31C05CD62DBB}" type="presParOf" srcId="{0BC519FD-A2EC-48B0-9929-9BEAEFFDAE23}" destId="{7CE4365A-8F5E-4940-8307-27BB73DA0885}" srcOrd="0" destOrd="0" presId="urn:microsoft.com/office/officeart/2005/8/layout/hList1"/>
    <dgm:cxn modelId="{15FB25B0-1B8B-4583-BC23-469FC447D28F}" type="presParOf" srcId="{0BC519FD-A2EC-48B0-9929-9BEAEFFDAE23}" destId="{E886E245-2AB5-43C2-94CD-2487E4E5B5F0}" srcOrd="1" destOrd="0" presId="urn:microsoft.com/office/officeart/2005/8/layout/hList1"/>
    <dgm:cxn modelId="{B5F28543-1F4F-41CB-A2C2-455F3AFDE028}" type="presParOf" srcId="{7BB8FC78-738E-434F-B8F5-9C1E77E1E0AA}" destId="{98887E52-B3B6-427E-A74A-E47931CFCA61}" srcOrd="1" destOrd="0" presId="urn:microsoft.com/office/officeart/2005/8/layout/hList1"/>
    <dgm:cxn modelId="{7DCD8EE2-4CD6-400C-A721-712C19428587}" type="presParOf" srcId="{7BB8FC78-738E-434F-B8F5-9C1E77E1E0AA}" destId="{1060E256-3915-4D5F-BFB2-02AAC8DFF56B}" srcOrd="2" destOrd="0" presId="urn:microsoft.com/office/officeart/2005/8/layout/hList1"/>
    <dgm:cxn modelId="{07CE39C9-F4AD-4319-9C2F-AD466FDB4389}" type="presParOf" srcId="{1060E256-3915-4D5F-BFB2-02AAC8DFF56B}" destId="{B22D991F-0BC4-4BB0-8878-A087B555CD4C}" srcOrd="0" destOrd="0" presId="urn:microsoft.com/office/officeart/2005/8/layout/hList1"/>
    <dgm:cxn modelId="{E0799309-A25A-4E48-B119-F4C6D6790743}" type="presParOf" srcId="{1060E256-3915-4D5F-BFB2-02AAC8DFF56B}" destId="{079E6305-2A32-473A-A571-77A7B5F7ABC7}" srcOrd="1" destOrd="0" presId="urn:microsoft.com/office/officeart/2005/8/layout/hList1"/>
    <dgm:cxn modelId="{E1B13F10-B7A3-4284-A172-E4D38B3FF508}" type="presParOf" srcId="{7BB8FC78-738E-434F-B8F5-9C1E77E1E0AA}" destId="{59381536-3F0A-44E6-84D4-29BB2CDDCC59}" srcOrd="3" destOrd="0" presId="urn:microsoft.com/office/officeart/2005/8/layout/hList1"/>
    <dgm:cxn modelId="{E9CE9676-1A7C-4609-BE9F-82198F3BBAF8}" type="presParOf" srcId="{7BB8FC78-738E-434F-B8F5-9C1E77E1E0AA}" destId="{5B498A16-2FE3-4398-9B04-E920A2365651}" srcOrd="4" destOrd="0" presId="urn:microsoft.com/office/officeart/2005/8/layout/hList1"/>
    <dgm:cxn modelId="{21E3F40F-E158-4D60-B95D-28679CAA591E}" type="presParOf" srcId="{5B498A16-2FE3-4398-9B04-E920A2365651}" destId="{D3493F63-0A7C-49A3-B9B7-46ADE2E0E56C}" srcOrd="0" destOrd="0" presId="urn:microsoft.com/office/officeart/2005/8/layout/hList1"/>
    <dgm:cxn modelId="{8356E3CD-F176-48C8-A7C6-395E9D3CFFA6}" type="presParOf" srcId="{5B498A16-2FE3-4398-9B04-E920A2365651}" destId="{C73F1EB0-4FFA-44DB-8AF5-99C3A46FBC86}" srcOrd="1" destOrd="0" presId="urn:microsoft.com/office/officeart/2005/8/layout/hList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365E25D-B51A-438A-92FB-DAE5C0734C6E}" type="doc">
      <dgm:prSet loTypeId="urn:microsoft.com/office/officeart/2005/8/layout/pyramid2" loCatId="pyramid" qsTypeId="urn:microsoft.com/office/officeart/2005/8/quickstyle/simple5" qsCatId="simple" csTypeId="urn:microsoft.com/office/officeart/2005/8/colors/accent1_2" csCatId="accent1" phldr="1"/>
      <dgm:spPr/>
    </dgm:pt>
    <dgm:pt modelId="{A70C034B-1185-475D-BBA9-7654651AB466}">
      <dgm:prSet phldrT="[Text]"/>
      <dgm:spPr/>
      <dgm:t>
        <a:bodyPr/>
        <a:lstStyle/>
        <a:p>
          <a:r>
            <a:rPr lang="en-US" dirty="0">
              <a:latin typeface="Bookman Old Style" panose="02050604050505020204" pitchFamily="18" charset="0"/>
            </a:rPr>
            <a:t>Good Leadership</a:t>
          </a:r>
        </a:p>
      </dgm:t>
    </dgm:pt>
    <dgm:pt modelId="{7421A5F5-E35C-43A9-B1D8-06FFE800FC07}" type="parTrans" cxnId="{274B24D1-B74D-4D84-B3AA-C348AF86A065}">
      <dgm:prSet/>
      <dgm:spPr/>
      <dgm:t>
        <a:bodyPr/>
        <a:lstStyle/>
        <a:p>
          <a:endParaRPr lang="en-US">
            <a:latin typeface="Bookman Old Style" panose="02050604050505020204" pitchFamily="18" charset="0"/>
          </a:endParaRPr>
        </a:p>
      </dgm:t>
    </dgm:pt>
    <dgm:pt modelId="{80760D28-569F-4FF7-A642-7868A83BEEF3}" type="sibTrans" cxnId="{274B24D1-B74D-4D84-B3AA-C348AF86A065}">
      <dgm:prSet/>
      <dgm:spPr/>
      <dgm:t>
        <a:bodyPr/>
        <a:lstStyle/>
        <a:p>
          <a:endParaRPr lang="en-US">
            <a:latin typeface="Bookman Old Style" panose="02050604050505020204" pitchFamily="18" charset="0"/>
          </a:endParaRPr>
        </a:p>
      </dgm:t>
    </dgm:pt>
    <dgm:pt modelId="{36F8D37F-9FC5-4F03-ADE9-096AEB600A5B}">
      <dgm:prSet phldrT="[Text]"/>
      <dgm:spPr/>
      <dgm:t>
        <a:bodyPr/>
        <a:lstStyle/>
        <a:p>
          <a:r>
            <a:rPr lang="en-US" dirty="0">
              <a:latin typeface="Bookman Old Style" panose="02050604050505020204" pitchFamily="18" charset="0"/>
            </a:rPr>
            <a:t>Well Staffed</a:t>
          </a:r>
        </a:p>
      </dgm:t>
    </dgm:pt>
    <dgm:pt modelId="{B103FD33-878A-4F03-860B-AAD32BCAFBE3}" type="parTrans" cxnId="{06E5EDF3-BBBF-4195-B020-F817D849F885}">
      <dgm:prSet/>
      <dgm:spPr/>
      <dgm:t>
        <a:bodyPr/>
        <a:lstStyle/>
        <a:p>
          <a:endParaRPr lang="en-US">
            <a:latin typeface="Bookman Old Style" panose="02050604050505020204" pitchFamily="18" charset="0"/>
          </a:endParaRPr>
        </a:p>
      </dgm:t>
    </dgm:pt>
    <dgm:pt modelId="{22650E10-A81F-4A4B-8E7A-5912763B8290}" type="sibTrans" cxnId="{06E5EDF3-BBBF-4195-B020-F817D849F885}">
      <dgm:prSet/>
      <dgm:spPr/>
      <dgm:t>
        <a:bodyPr/>
        <a:lstStyle/>
        <a:p>
          <a:endParaRPr lang="en-US">
            <a:latin typeface="Bookman Old Style" panose="02050604050505020204" pitchFamily="18" charset="0"/>
          </a:endParaRPr>
        </a:p>
      </dgm:t>
    </dgm:pt>
    <dgm:pt modelId="{3F468D72-0CAE-4CA5-841B-B0722992A078}">
      <dgm:prSet phldrT="[Text]"/>
      <dgm:spPr/>
      <dgm:t>
        <a:bodyPr/>
        <a:lstStyle/>
        <a:p>
          <a:r>
            <a:rPr lang="en-US" dirty="0">
              <a:latin typeface="Bookman Old Style" panose="02050604050505020204" pitchFamily="18" charset="0"/>
            </a:rPr>
            <a:t>Good infrastructure</a:t>
          </a:r>
        </a:p>
      </dgm:t>
    </dgm:pt>
    <dgm:pt modelId="{0E2F111E-C9EA-4D83-98A2-2BCAA5DF7C27}" type="parTrans" cxnId="{ACBE8A99-E3B8-400E-9041-800934E5A0D2}">
      <dgm:prSet/>
      <dgm:spPr/>
      <dgm:t>
        <a:bodyPr/>
        <a:lstStyle/>
        <a:p>
          <a:endParaRPr lang="en-US">
            <a:latin typeface="Bookman Old Style" panose="02050604050505020204" pitchFamily="18" charset="0"/>
          </a:endParaRPr>
        </a:p>
      </dgm:t>
    </dgm:pt>
    <dgm:pt modelId="{5D3D53D6-1F59-496E-A498-717B3FA7C1F0}" type="sibTrans" cxnId="{ACBE8A99-E3B8-400E-9041-800934E5A0D2}">
      <dgm:prSet/>
      <dgm:spPr/>
      <dgm:t>
        <a:bodyPr/>
        <a:lstStyle/>
        <a:p>
          <a:endParaRPr lang="en-US">
            <a:latin typeface="Bookman Old Style" panose="02050604050505020204" pitchFamily="18" charset="0"/>
          </a:endParaRPr>
        </a:p>
      </dgm:t>
    </dgm:pt>
    <dgm:pt modelId="{506B42B1-F900-4A51-BEB1-CD97D8F6A66D}" type="pres">
      <dgm:prSet presAssocID="{7365E25D-B51A-438A-92FB-DAE5C0734C6E}" presName="compositeShape" presStyleCnt="0">
        <dgm:presLayoutVars>
          <dgm:dir/>
          <dgm:resizeHandles/>
        </dgm:presLayoutVars>
      </dgm:prSet>
      <dgm:spPr/>
    </dgm:pt>
    <dgm:pt modelId="{3570EE81-3C79-4534-97AA-1F9D7980090F}" type="pres">
      <dgm:prSet presAssocID="{7365E25D-B51A-438A-92FB-DAE5C0734C6E}" presName="pyramid" presStyleLbl="node1" presStyleIdx="0" presStyleCnt="1"/>
      <dgm:spPr/>
    </dgm:pt>
    <dgm:pt modelId="{BC1C6348-2CEF-4E9E-9D67-C9DAA33BF5BB}" type="pres">
      <dgm:prSet presAssocID="{7365E25D-B51A-438A-92FB-DAE5C0734C6E}" presName="theList" presStyleCnt="0"/>
      <dgm:spPr/>
    </dgm:pt>
    <dgm:pt modelId="{FA482945-24AF-46F0-95FB-17A473313219}" type="pres">
      <dgm:prSet presAssocID="{A70C034B-1185-475D-BBA9-7654651AB466}" presName="aNode" presStyleLbl="fgAcc1" presStyleIdx="0" presStyleCnt="3">
        <dgm:presLayoutVars>
          <dgm:bulletEnabled val="1"/>
        </dgm:presLayoutVars>
      </dgm:prSet>
      <dgm:spPr/>
    </dgm:pt>
    <dgm:pt modelId="{E838812C-CD9A-430F-9DD3-FEAEB8739BFA}" type="pres">
      <dgm:prSet presAssocID="{A70C034B-1185-475D-BBA9-7654651AB466}" presName="aSpace" presStyleCnt="0"/>
      <dgm:spPr/>
    </dgm:pt>
    <dgm:pt modelId="{2AF0BF21-009A-4324-97D7-5D268D9EDCAD}" type="pres">
      <dgm:prSet presAssocID="{36F8D37F-9FC5-4F03-ADE9-096AEB600A5B}" presName="aNode" presStyleLbl="fgAcc1" presStyleIdx="1" presStyleCnt="3">
        <dgm:presLayoutVars>
          <dgm:bulletEnabled val="1"/>
        </dgm:presLayoutVars>
      </dgm:prSet>
      <dgm:spPr/>
    </dgm:pt>
    <dgm:pt modelId="{7FA544DD-838C-469A-BFF8-E14E557C179A}" type="pres">
      <dgm:prSet presAssocID="{36F8D37F-9FC5-4F03-ADE9-096AEB600A5B}" presName="aSpace" presStyleCnt="0"/>
      <dgm:spPr/>
    </dgm:pt>
    <dgm:pt modelId="{2F83CD2E-FEBB-4680-A742-CF090389B052}" type="pres">
      <dgm:prSet presAssocID="{3F468D72-0CAE-4CA5-841B-B0722992A078}" presName="aNode" presStyleLbl="fgAcc1" presStyleIdx="2" presStyleCnt="3" custAng="0">
        <dgm:presLayoutVars>
          <dgm:bulletEnabled val="1"/>
        </dgm:presLayoutVars>
      </dgm:prSet>
      <dgm:spPr/>
    </dgm:pt>
    <dgm:pt modelId="{69EFB740-3AB3-4477-A138-F96B26175016}" type="pres">
      <dgm:prSet presAssocID="{3F468D72-0CAE-4CA5-841B-B0722992A078}" presName="aSpace" presStyleCnt="0"/>
      <dgm:spPr/>
    </dgm:pt>
  </dgm:ptLst>
  <dgm:cxnLst>
    <dgm:cxn modelId="{AA85860A-D3D1-4CE2-BFD7-C7C621EA86CC}" type="presOf" srcId="{36F8D37F-9FC5-4F03-ADE9-096AEB600A5B}" destId="{2AF0BF21-009A-4324-97D7-5D268D9EDCAD}" srcOrd="0" destOrd="0" presId="urn:microsoft.com/office/officeart/2005/8/layout/pyramid2"/>
    <dgm:cxn modelId="{54E87940-F9C9-4BAA-935E-68E87FF7695B}" type="presOf" srcId="{A70C034B-1185-475D-BBA9-7654651AB466}" destId="{FA482945-24AF-46F0-95FB-17A473313219}" srcOrd="0" destOrd="0" presId="urn:microsoft.com/office/officeart/2005/8/layout/pyramid2"/>
    <dgm:cxn modelId="{8079AF6D-614C-48BE-9FBD-BBEB1BBB74AF}" type="presOf" srcId="{3F468D72-0CAE-4CA5-841B-B0722992A078}" destId="{2F83CD2E-FEBB-4680-A742-CF090389B052}" srcOrd="0" destOrd="0" presId="urn:microsoft.com/office/officeart/2005/8/layout/pyramid2"/>
    <dgm:cxn modelId="{ACBE8A99-E3B8-400E-9041-800934E5A0D2}" srcId="{7365E25D-B51A-438A-92FB-DAE5C0734C6E}" destId="{3F468D72-0CAE-4CA5-841B-B0722992A078}" srcOrd="2" destOrd="0" parTransId="{0E2F111E-C9EA-4D83-98A2-2BCAA5DF7C27}" sibTransId="{5D3D53D6-1F59-496E-A498-717B3FA7C1F0}"/>
    <dgm:cxn modelId="{274B24D1-B74D-4D84-B3AA-C348AF86A065}" srcId="{7365E25D-B51A-438A-92FB-DAE5C0734C6E}" destId="{A70C034B-1185-475D-BBA9-7654651AB466}" srcOrd="0" destOrd="0" parTransId="{7421A5F5-E35C-43A9-B1D8-06FFE800FC07}" sibTransId="{80760D28-569F-4FF7-A642-7868A83BEEF3}"/>
    <dgm:cxn modelId="{D4BC00F1-1714-44F3-BF75-84107282F1FE}" type="presOf" srcId="{7365E25D-B51A-438A-92FB-DAE5C0734C6E}" destId="{506B42B1-F900-4A51-BEB1-CD97D8F6A66D}" srcOrd="0" destOrd="0" presId="urn:microsoft.com/office/officeart/2005/8/layout/pyramid2"/>
    <dgm:cxn modelId="{06E5EDF3-BBBF-4195-B020-F817D849F885}" srcId="{7365E25D-B51A-438A-92FB-DAE5C0734C6E}" destId="{36F8D37F-9FC5-4F03-ADE9-096AEB600A5B}" srcOrd="1" destOrd="0" parTransId="{B103FD33-878A-4F03-860B-AAD32BCAFBE3}" sibTransId="{22650E10-A81F-4A4B-8E7A-5912763B8290}"/>
    <dgm:cxn modelId="{2750BD7E-CE6F-4A68-B36E-A60BB38AB922}" type="presParOf" srcId="{506B42B1-F900-4A51-BEB1-CD97D8F6A66D}" destId="{3570EE81-3C79-4534-97AA-1F9D7980090F}" srcOrd="0" destOrd="0" presId="urn:microsoft.com/office/officeart/2005/8/layout/pyramid2"/>
    <dgm:cxn modelId="{2DA91E6B-4AE0-4AC3-BDAB-AF25C3A5C290}" type="presParOf" srcId="{506B42B1-F900-4A51-BEB1-CD97D8F6A66D}" destId="{BC1C6348-2CEF-4E9E-9D67-C9DAA33BF5BB}" srcOrd="1" destOrd="0" presId="urn:microsoft.com/office/officeart/2005/8/layout/pyramid2"/>
    <dgm:cxn modelId="{1814ADF7-FB1D-419D-881B-A6A5FA4D6272}" type="presParOf" srcId="{BC1C6348-2CEF-4E9E-9D67-C9DAA33BF5BB}" destId="{FA482945-24AF-46F0-95FB-17A473313219}" srcOrd="0" destOrd="0" presId="urn:microsoft.com/office/officeart/2005/8/layout/pyramid2"/>
    <dgm:cxn modelId="{5CB2CF8E-84E0-42AB-BFF5-E705359D1CA0}" type="presParOf" srcId="{BC1C6348-2CEF-4E9E-9D67-C9DAA33BF5BB}" destId="{E838812C-CD9A-430F-9DD3-FEAEB8739BFA}" srcOrd="1" destOrd="0" presId="urn:microsoft.com/office/officeart/2005/8/layout/pyramid2"/>
    <dgm:cxn modelId="{7AE5DDE1-0811-4B11-80C4-8461F1174D3E}" type="presParOf" srcId="{BC1C6348-2CEF-4E9E-9D67-C9DAA33BF5BB}" destId="{2AF0BF21-009A-4324-97D7-5D268D9EDCAD}" srcOrd="2" destOrd="0" presId="urn:microsoft.com/office/officeart/2005/8/layout/pyramid2"/>
    <dgm:cxn modelId="{C630D3A4-0D51-4384-9A00-2D45BDD1C1F5}" type="presParOf" srcId="{BC1C6348-2CEF-4E9E-9D67-C9DAA33BF5BB}" destId="{7FA544DD-838C-469A-BFF8-E14E557C179A}" srcOrd="3" destOrd="0" presId="urn:microsoft.com/office/officeart/2005/8/layout/pyramid2"/>
    <dgm:cxn modelId="{C030F0EB-EBCD-4F73-BA41-5186E78C3E85}" type="presParOf" srcId="{BC1C6348-2CEF-4E9E-9D67-C9DAA33BF5BB}" destId="{2F83CD2E-FEBB-4680-A742-CF090389B052}" srcOrd="4" destOrd="0" presId="urn:microsoft.com/office/officeart/2005/8/layout/pyramid2"/>
    <dgm:cxn modelId="{8B1B0A49-2D85-47E8-90BD-C515EFF96F66}" type="presParOf" srcId="{BC1C6348-2CEF-4E9E-9D67-C9DAA33BF5BB}" destId="{69EFB740-3AB3-4477-A138-F96B26175016}" srcOrd="5" destOrd="0" presId="urn:microsoft.com/office/officeart/2005/8/layout/pyramid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A0E217B-CE2E-4204-8006-1EBF10B5DCCE}">
      <dsp:nvSpPr>
        <dsp:cNvPr id="0" name=""/>
        <dsp:cNvSpPr/>
      </dsp:nvSpPr>
      <dsp:spPr>
        <a:xfrm>
          <a:off x="0" y="767499"/>
          <a:ext cx="8211338" cy="630000"/>
        </a:xfrm>
        <a:prstGeom prst="rect">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2853DE4-DFFC-4E6B-B474-4EB1D0D90AC5}">
      <dsp:nvSpPr>
        <dsp:cNvPr id="0" name=""/>
        <dsp:cNvSpPr/>
      </dsp:nvSpPr>
      <dsp:spPr>
        <a:xfrm>
          <a:off x="419853" y="357282"/>
          <a:ext cx="5747936" cy="738000"/>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258" tIns="0" rIns="217258" bIns="0" numCol="1" spcCol="1270" anchor="ctr" anchorCtr="0">
          <a:noAutofit/>
        </a:bodyPr>
        <a:lstStyle/>
        <a:p>
          <a:pPr marL="0" lvl="0" indent="0" algn="l" defTabSz="1111250">
            <a:lnSpc>
              <a:spcPct val="90000"/>
            </a:lnSpc>
            <a:spcBef>
              <a:spcPct val="0"/>
            </a:spcBef>
            <a:spcAft>
              <a:spcPct val="35000"/>
            </a:spcAft>
            <a:buNone/>
          </a:pPr>
          <a:r>
            <a:rPr lang="en-US" sz="2500" kern="1200" dirty="0">
              <a:latin typeface="Bookman Old Style" panose="02050604050505020204" pitchFamily="18" charset="0"/>
            </a:rPr>
            <a:t>Conduct Risk Assessment </a:t>
          </a:r>
        </a:p>
      </dsp:txBody>
      <dsp:txXfrm>
        <a:off x="455879" y="393308"/>
        <a:ext cx="5675884" cy="665948"/>
      </dsp:txXfrm>
    </dsp:sp>
    <dsp:sp modelId="{1D1F9D61-31B8-4C1C-AED5-30A87BC10EE2}">
      <dsp:nvSpPr>
        <dsp:cNvPr id="0" name=""/>
        <dsp:cNvSpPr/>
      </dsp:nvSpPr>
      <dsp:spPr>
        <a:xfrm>
          <a:off x="0" y="1901500"/>
          <a:ext cx="8211338" cy="630000"/>
        </a:xfrm>
        <a:prstGeom prst="rect">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7635BC1-2BBC-4A8E-B76C-CBD74ED860F4}">
      <dsp:nvSpPr>
        <dsp:cNvPr id="0" name=""/>
        <dsp:cNvSpPr/>
      </dsp:nvSpPr>
      <dsp:spPr>
        <a:xfrm>
          <a:off x="410566" y="1532500"/>
          <a:ext cx="5747936" cy="738000"/>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258" tIns="0" rIns="217258" bIns="0" numCol="1" spcCol="1270" anchor="ctr" anchorCtr="0">
          <a:noAutofit/>
        </a:bodyPr>
        <a:lstStyle/>
        <a:p>
          <a:pPr marL="0" lvl="0" indent="0" algn="l" defTabSz="1111250">
            <a:lnSpc>
              <a:spcPct val="90000"/>
            </a:lnSpc>
            <a:spcBef>
              <a:spcPct val="0"/>
            </a:spcBef>
            <a:spcAft>
              <a:spcPct val="35000"/>
            </a:spcAft>
            <a:buNone/>
          </a:pPr>
          <a:r>
            <a:rPr lang="en-US" sz="2500" kern="1200" dirty="0">
              <a:latin typeface="Bookman Old Style" panose="02050604050505020204" pitchFamily="18" charset="0"/>
            </a:rPr>
            <a:t>Assess Internal Controls</a:t>
          </a:r>
        </a:p>
      </dsp:txBody>
      <dsp:txXfrm>
        <a:off x="446592" y="1568526"/>
        <a:ext cx="5675884" cy="665948"/>
      </dsp:txXfrm>
    </dsp:sp>
    <dsp:sp modelId="{1A41B223-2B69-42B3-9834-38A3C81A3103}">
      <dsp:nvSpPr>
        <dsp:cNvPr id="0" name=""/>
        <dsp:cNvSpPr/>
      </dsp:nvSpPr>
      <dsp:spPr>
        <a:xfrm>
          <a:off x="0" y="3035500"/>
          <a:ext cx="8211338" cy="630000"/>
        </a:xfrm>
        <a:prstGeom prst="rect">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C3DB9C0-A273-4D62-8DBF-C74914F5BBCA}">
      <dsp:nvSpPr>
        <dsp:cNvPr id="0" name=""/>
        <dsp:cNvSpPr/>
      </dsp:nvSpPr>
      <dsp:spPr>
        <a:xfrm>
          <a:off x="410566" y="2666500"/>
          <a:ext cx="5747936" cy="738000"/>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258" tIns="0" rIns="217258" bIns="0" numCol="1" spcCol="1270" anchor="ctr" anchorCtr="0">
          <a:noAutofit/>
        </a:bodyPr>
        <a:lstStyle/>
        <a:p>
          <a:pPr marL="0" lvl="0" indent="0" algn="l" defTabSz="1111250">
            <a:lnSpc>
              <a:spcPct val="90000"/>
            </a:lnSpc>
            <a:spcBef>
              <a:spcPct val="0"/>
            </a:spcBef>
            <a:spcAft>
              <a:spcPct val="35000"/>
            </a:spcAft>
            <a:buNone/>
          </a:pPr>
          <a:r>
            <a:rPr lang="en-US" sz="2500" kern="1200" dirty="0">
              <a:latin typeface="Bookman Old Style" panose="02050604050505020204" pitchFamily="18" charset="0"/>
            </a:rPr>
            <a:t>Ascertain Value for Money (VFM)</a:t>
          </a:r>
        </a:p>
      </dsp:txBody>
      <dsp:txXfrm>
        <a:off x="446592" y="2702526"/>
        <a:ext cx="5675884" cy="66594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CE4365A-8F5E-4940-8307-27BB73DA0885}">
      <dsp:nvSpPr>
        <dsp:cNvPr id="0" name=""/>
        <dsp:cNvSpPr/>
      </dsp:nvSpPr>
      <dsp:spPr>
        <a:xfrm>
          <a:off x="0" y="156670"/>
          <a:ext cx="2588912" cy="1055520"/>
        </a:xfrm>
        <a:prstGeom prst="rect">
          <a:avLst/>
        </a:prstGeom>
        <a:solidFill>
          <a:schemeClr val="accent1">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73152" rIns="128016" bIns="73152" numCol="1" spcCol="1270" anchor="ctr" anchorCtr="0">
          <a:noAutofit/>
        </a:bodyPr>
        <a:lstStyle/>
        <a:p>
          <a:pPr marL="0" lvl="0" indent="0" algn="ctr" defTabSz="800100">
            <a:lnSpc>
              <a:spcPct val="90000"/>
            </a:lnSpc>
            <a:spcBef>
              <a:spcPct val="0"/>
            </a:spcBef>
            <a:spcAft>
              <a:spcPct val="35000"/>
            </a:spcAft>
            <a:buNone/>
          </a:pPr>
          <a:r>
            <a:rPr lang="en-US" sz="1800" kern="1200" dirty="0">
              <a:latin typeface="Bookman Old Style" panose="02050604050505020204" pitchFamily="18" charset="0"/>
            </a:rPr>
            <a:t>Language Barrier</a:t>
          </a:r>
        </a:p>
      </dsp:txBody>
      <dsp:txXfrm>
        <a:off x="0" y="156670"/>
        <a:ext cx="2588912" cy="1055520"/>
      </dsp:txXfrm>
    </dsp:sp>
    <dsp:sp modelId="{E886E245-2AB5-43C2-94CD-2487E4E5B5F0}">
      <dsp:nvSpPr>
        <dsp:cNvPr id="0" name=""/>
        <dsp:cNvSpPr/>
      </dsp:nvSpPr>
      <dsp:spPr>
        <a:xfrm>
          <a:off x="0" y="1203604"/>
          <a:ext cx="2588912" cy="2837611"/>
        </a:xfrm>
        <a:prstGeom prst="rect">
          <a:avLst/>
        </a:prstGeom>
        <a:solidFill>
          <a:schemeClr val="accent1">
            <a:alpha val="90000"/>
            <a:tint val="40000"/>
            <a:hueOff val="0"/>
            <a:satOff val="0"/>
            <a:lumOff val="0"/>
            <a:alphaOff val="0"/>
          </a:schemeClr>
        </a:solidFill>
        <a:ln w="55000" cap="flat" cmpd="thickThin"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Char char="•"/>
          </a:pPr>
          <a:r>
            <a:rPr lang="en-US" sz="1800" kern="1200" dirty="0">
              <a:latin typeface="Bookman Old Style" panose="02050604050505020204" pitchFamily="18" charset="0"/>
            </a:rPr>
            <a:t>The absence of the bi-lingual Team member (RTC-B)</a:t>
          </a:r>
        </a:p>
      </dsp:txBody>
      <dsp:txXfrm>
        <a:off x="0" y="1203604"/>
        <a:ext cx="2588912" cy="2837611"/>
      </dsp:txXfrm>
    </dsp:sp>
    <dsp:sp modelId="{B22D991F-0BC4-4BB0-8878-A087B555CD4C}">
      <dsp:nvSpPr>
        <dsp:cNvPr id="0" name=""/>
        <dsp:cNvSpPr/>
      </dsp:nvSpPr>
      <dsp:spPr>
        <a:xfrm>
          <a:off x="2954015" y="215957"/>
          <a:ext cx="2588912" cy="1035565"/>
        </a:xfrm>
        <a:prstGeom prst="rect">
          <a:avLst/>
        </a:prstGeom>
        <a:solidFill>
          <a:schemeClr val="accent1">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73152" rIns="128016" bIns="73152" numCol="1" spcCol="1270" anchor="ctr" anchorCtr="0">
          <a:noAutofit/>
        </a:bodyPr>
        <a:lstStyle/>
        <a:p>
          <a:pPr marL="0" lvl="0" indent="0" algn="ctr" defTabSz="800100">
            <a:lnSpc>
              <a:spcPct val="90000"/>
            </a:lnSpc>
            <a:spcBef>
              <a:spcPct val="0"/>
            </a:spcBef>
            <a:spcAft>
              <a:spcPct val="35000"/>
            </a:spcAft>
            <a:buNone/>
          </a:pPr>
          <a:r>
            <a:rPr lang="en-US" sz="1800" kern="1200" dirty="0">
              <a:latin typeface="Bookman Old Style" panose="02050604050505020204" pitchFamily="18" charset="0"/>
            </a:rPr>
            <a:t> Limited Time</a:t>
          </a:r>
        </a:p>
      </dsp:txBody>
      <dsp:txXfrm>
        <a:off x="2954015" y="215957"/>
        <a:ext cx="2588912" cy="1035565"/>
      </dsp:txXfrm>
    </dsp:sp>
    <dsp:sp modelId="{079E6305-2A32-473A-A571-77A7B5F7ABC7}">
      <dsp:nvSpPr>
        <dsp:cNvPr id="0" name=""/>
        <dsp:cNvSpPr/>
      </dsp:nvSpPr>
      <dsp:spPr>
        <a:xfrm>
          <a:off x="2954015" y="1251523"/>
          <a:ext cx="2588912" cy="2810880"/>
        </a:xfrm>
        <a:prstGeom prst="rect">
          <a:avLst/>
        </a:prstGeom>
        <a:solidFill>
          <a:schemeClr val="accent1">
            <a:alpha val="90000"/>
            <a:tint val="40000"/>
            <a:hueOff val="0"/>
            <a:satOff val="0"/>
            <a:lumOff val="0"/>
            <a:alphaOff val="0"/>
          </a:schemeClr>
        </a:solidFill>
        <a:ln w="55000" cap="flat" cmpd="thickThin"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Char char="•"/>
          </a:pPr>
          <a:r>
            <a:rPr lang="en-US" sz="1800" kern="1200" dirty="0">
              <a:latin typeface="Bookman Old Style" panose="02050604050505020204" pitchFamily="18" charset="0"/>
            </a:rPr>
            <a:t>The time allotted for the conduct of the audits was inadequate.</a:t>
          </a:r>
        </a:p>
      </dsp:txBody>
      <dsp:txXfrm>
        <a:off x="2954015" y="1251523"/>
        <a:ext cx="2588912" cy="2810880"/>
      </dsp:txXfrm>
    </dsp:sp>
    <dsp:sp modelId="{D3493F63-0A7C-49A3-B9B7-46ADE2E0E56C}">
      <dsp:nvSpPr>
        <dsp:cNvPr id="0" name=""/>
        <dsp:cNvSpPr/>
      </dsp:nvSpPr>
      <dsp:spPr>
        <a:xfrm>
          <a:off x="5905376" y="215957"/>
          <a:ext cx="2588912" cy="1035565"/>
        </a:xfrm>
        <a:prstGeom prst="rect">
          <a:avLst/>
        </a:prstGeom>
        <a:solidFill>
          <a:schemeClr val="accent1">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73152" rIns="128016" bIns="73152" numCol="1" spcCol="1270" anchor="ctr" anchorCtr="0">
          <a:noAutofit/>
        </a:bodyPr>
        <a:lstStyle/>
        <a:p>
          <a:pPr marL="0" lvl="0" indent="0" algn="ctr" defTabSz="800100">
            <a:lnSpc>
              <a:spcPct val="90000"/>
            </a:lnSpc>
            <a:spcBef>
              <a:spcPct val="0"/>
            </a:spcBef>
            <a:spcAft>
              <a:spcPct val="35000"/>
            </a:spcAft>
            <a:buNone/>
          </a:pPr>
          <a:r>
            <a:rPr lang="en-US" sz="1800" kern="1200" dirty="0">
              <a:latin typeface="Bookman Old Style" panose="02050604050505020204" pitchFamily="18" charset="0"/>
            </a:rPr>
            <a:t>Budgetary Constraints</a:t>
          </a:r>
        </a:p>
      </dsp:txBody>
      <dsp:txXfrm>
        <a:off x="5905376" y="215957"/>
        <a:ext cx="2588912" cy="1035565"/>
      </dsp:txXfrm>
    </dsp:sp>
    <dsp:sp modelId="{C73F1EB0-4FFA-44DB-8AF5-99C3A46FBC86}">
      <dsp:nvSpPr>
        <dsp:cNvPr id="0" name=""/>
        <dsp:cNvSpPr/>
      </dsp:nvSpPr>
      <dsp:spPr>
        <a:xfrm>
          <a:off x="5905376" y="1251523"/>
          <a:ext cx="2588912" cy="2810880"/>
        </a:xfrm>
        <a:prstGeom prst="rect">
          <a:avLst/>
        </a:prstGeom>
        <a:solidFill>
          <a:schemeClr val="accent1">
            <a:alpha val="90000"/>
            <a:tint val="40000"/>
            <a:hueOff val="0"/>
            <a:satOff val="0"/>
            <a:lumOff val="0"/>
            <a:alphaOff val="0"/>
          </a:schemeClr>
        </a:solidFill>
        <a:ln w="55000" cap="flat" cmpd="thickThin"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Char char="•"/>
          </a:pPr>
          <a:r>
            <a:rPr lang="en-US" sz="1800" kern="1200" dirty="0">
              <a:latin typeface="Bookman Old Style" panose="02050604050505020204" pitchFamily="18" charset="0"/>
            </a:rPr>
            <a:t>Limited Budget</a:t>
          </a:r>
        </a:p>
        <a:p>
          <a:pPr marL="171450" lvl="1" indent="-171450" algn="l" defTabSz="800100">
            <a:lnSpc>
              <a:spcPct val="90000"/>
            </a:lnSpc>
            <a:spcBef>
              <a:spcPct val="0"/>
            </a:spcBef>
            <a:spcAft>
              <a:spcPct val="15000"/>
            </a:spcAft>
            <a:buChar char="•"/>
          </a:pPr>
          <a:r>
            <a:rPr lang="en-US" sz="1800" kern="1200" dirty="0">
              <a:latin typeface="Bookman Old Style" panose="02050604050505020204" pitchFamily="18" charset="0"/>
            </a:rPr>
            <a:t>Delay in remitting requested funds.</a:t>
          </a:r>
        </a:p>
      </dsp:txBody>
      <dsp:txXfrm>
        <a:off x="5905376" y="1251523"/>
        <a:ext cx="2588912" cy="281088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70EE81-3C79-4534-97AA-1F9D7980090F}">
      <dsp:nvSpPr>
        <dsp:cNvPr id="0" name=""/>
        <dsp:cNvSpPr/>
      </dsp:nvSpPr>
      <dsp:spPr>
        <a:xfrm>
          <a:off x="853556" y="0"/>
          <a:ext cx="3816424" cy="3816424"/>
        </a:xfrm>
        <a:prstGeom prst="triangle">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accent1">
              <a:hueOff val="0"/>
              <a:satOff val="0"/>
              <a:lumOff val="0"/>
              <a:alphaOff val="0"/>
              <a:satMod val="300000"/>
            </a:schemeClr>
          </a:contourClr>
        </a:sp3d>
      </dsp:spPr>
      <dsp:style>
        <a:lnRef idx="0">
          <a:scrgbClr r="0" g="0" b="0"/>
        </a:lnRef>
        <a:fillRef idx="3">
          <a:scrgbClr r="0" g="0" b="0"/>
        </a:fillRef>
        <a:effectRef idx="3">
          <a:scrgbClr r="0" g="0" b="0"/>
        </a:effectRef>
        <a:fontRef idx="minor">
          <a:schemeClr val="lt1"/>
        </a:fontRef>
      </dsp:style>
    </dsp:sp>
    <dsp:sp modelId="{FA482945-24AF-46F0-95FB-17A473313219}">
      <dsp:nvSpPr>
        <dsp:cNvPr id="0" name=""/>
        <dsp:cNvSpPr/>
      </dsp:nvSpPr>
      <dsp:spPr>
        <a:xfrm>
          <a:off x="2761768" y="383692"/>
          <a:ext cx="2480675" cy="903419"/>
        </a:xfrm>
        <a:prstGeom prst="round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50800" dist="381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dirty="0">
              <a:latin typeface="Bookman Old Style" panose="02050604050505020204" pitchFamily="18" charset="0"/>
            </a:rPr>
            <a:t>Good Leadership</a:t>
          </a:r>
        </a:p>
      </dsp:txBody>
      <dsp:txXfrm>
        <a:off x="2805869" y="427793"/>
        <a:ext cx="2392473" cy="815217"/>
      </dsp:txXfrm>
    </dsp:sp>
    <dsp:sp modelId="{2AF0BF21-009A-4324-97D7-5D268D9EDCAD}">
      <dsp:nvSpPr>
        <dsp:cNvPr id="0" name=""/>
        <dsp:cNvSpPr/>
      </dsp:nvSpPr>
      <dsp:spPr>
        <a:xfrm>
          <a:off x="2761768" y="1400038"/>
          <a:ext cx="2480675" cy="903419"/>
        </a:xfrm>
        <a:prstGeom prst="round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50800" dist="381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dirty="0">
              <a:latin typeface="Bookman Old Style" panose="02050604050505020204" pitchFamily="18" charset="0"/>
            </a:rPr>
            <a:t>Well Staffed</a:t>
          </a:r>
        </a:p>
      </dsp:txBody>
      <dsp:txXfrm>
        <a:off x="2805869" y="1444139"/>
        <a:ext cx="2392473" cy="815217"/>
      </dsp:txXfrm>
    </dsp:sp>
    <dsp:sp modelId="{2F83CD2E-FEBB-4680-A742-CF090389B052}">
      <dsp:nvSpPr>
        <dsp:cNvPr id="0" name=""/>
        <dsp:cNvSpPr/>
      </dsp:nvSpPr>
      <dsp:spPr>
        <a:xfrm>
          <a:off x="2761768" y="2416385"/>
          <a:ext cx="2480675" cy="903419"/>
        </a:xfrm>
        <a:prstGeom prst="round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50800" dist="381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dirty="0">
              <a:latin typeface="Bookman Old Style" panose="02050604050505020204" pitchFamily="18" charset="0"/>
            </a:rPr>
            <a:t>Good infrastructure</a:t>
          </a:r>
        </a:p>
      </dsp:txBody>
      <dsp:txXfrm>
        <a:off x="2805869" y="2460486"/>
        <a:ext cx="2392473" cy="815217"/>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8BDE7DF-B35A-8158-AA6E-68794A703FF8}"/>
              </a:ext>
            </a:extLst>
          </p:cNvPr>
          <p:cNvSpPr>
            <a:spLocks noGrp="1"/>
          </p:cNvSpPr>
          <p:nvPr>
            <p:ph type="hdr" sz="quarter"/>
          </p:nvPr>
        </p:nvSpPr>
        <p:spPr>
          <a:xfrm>
            <a:off x="0" y="0"/>
            <a:ext cx="3038475" cy="461963"/>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a:extLst>
              <a:ext uri="{FF2B5EF4-FFF2-40B4-BE49-F238E27FC236}">
                <a16:creationId xmlns:a16="http://schemas.microsoft.com/office/drawing/2014/main" id="{E84B55F1-BA34-E6E3-45FE-13F5BC4026DD}"/>
              </a:ext>
            </a:extLst>
          </p:cNvPr>
          <p:cNvSpPr>
            <a:spLocks noGrp="1"/>
          </p:cNvSpPr>
          <p:nvPr>
            <p:ph type="dt" sz="quarter" idx="1"/>
          </p:nvPr>
        </p:nvSpPr>
        <p:spPr>
          <a:xfrm>
            <a:off x="3970338" y="0"/>
            <a:ext cx="3038475" cy="461963"/>
          </a:xfrm>
          <a:prstGeom prst="rect">
            <a:avLst/>
          </a:prstGeom>
        </p:spPr>
        <p:txBody>
          <a:bodyPr vert="horz" lIns="91440" tIns="45720" rIns="91440" bIns="45720" rtlCol="0"/>
          <a:lstStyle>
            <a:lvl1pPr algn="r">
              <a:defRPr sz="1200"/>
            </a:lvl1pPr>
          </a:lstStyle>
          <a:p>
            <a:pPr>
              <a:defRPr/>
            </a:pPr>
            <a:fld id="{B0ED59DB-54CF-4145-BC77-F14A48BE8E9A}" type="datetimeFigureOut">
              <a:rPr lang="en-US"/>
              <a:pPr>
                <a:defRPr/>
              </a:pPr>
              <a:t>5/7/2023</a:t>
            </a:fld>
            <a:endParaRPr lang="en-US" dirty="0"/>
          </a:p>
        </p:txBody>
      </p:sp>
      <p:sp>
        <p:nvSpPr>
          <p:cNvPr id="4" name="Footer Placeholder 3">
            <a:extLst>
              <a:ext uri="{FF2B5EF4-FFF2-40B4-BE49-F238E27FC236}">
                <a16:creationId xmlns:a16="http://schemas.microsoft.com/office/drawing/2014/main" id="{CAB2F601-142B-E08B-442A-65853270C261}"/>
              </a:ext>
            </a:extLst>
          </p:cNvPr>
          <p:cNvSpPr>
            <a:spLocks noGrp="1"/>
          </p:cNvSpPr>
          <p:nvPr>
            <p:ph type="ftr" sz="quarter" idx="2"/>
          </p:nvPr>
        </p:nvSpPr>
        <p:spPr>
          <a:xfrm>
            <a:off x="0" y="8772525"/>
            <a:ext cx="3038475" cy="461963"/>
          </a:xfrm>
          <a:prstGeom prst="rect">
            <a:avLst/>
          </a:prstGeom>
        </p:spPr>
        <p:txBody>
          <a:bodyPr vert="horz" lIns="91440" tIns="45720" rIns="91440" bIns="45720" rtlCol="0" anchor="b"/>
          <a:lstStyle>
            <a:lvl1pPr algn="l">
              <a:defRPr sz="1200"/>
            </a:lvl1pPr>
          </a:lstStyle>
          <a:p>
            <a:pPr>
              <a:defRPr/>
            </a:pPr>
            <a:endParaRPr lang="en-US"/>
          </a:p>
        </p:txBody>
      </p:sp>
      <p:sp>
        <p:nvSpPr>
          <p:cNvPr id="5" name="Slide Number Placeholder 4">
            <a:extLst>
              <a:ext uri="{FF2B5EF4-FFF2-40B4-BE49-F238E27FC236}">
                <a16:creationId xmlns:a16="http://schemas.microsoft.com/office/drawing/2014/main" id="{86959A67-7FA4-5DAC-CCD5-53BF9E96AA70}"/>
              </a:ext>
            </a:extLst>
          </p:cNvPr>
          <p:cNvSpPr>
            <a:spLocks noGrp="1"/>
          </p:cNvSpPr>
          <p:nvPr>
            <p:ph type="sldNum" sz="quarter" idx="3"/>
          </p:nvPr>
        </p:nvSpPr>
        <p:spPr>
          <a:xfrm>
            <a:off x="3970338" y="8772525"/>
            <a:ext cx="3038475" cy="461963"/>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pPr>
              <a:defRPr/>
            </a:pPr>
            <a:fld id="{04093FE7-E10C-43A7-8AAE-CB953154BCDE}" type="slidenum">
              <a:rPr lang="en-US" altLang="LID4096"/>
              <a:pPr>
                <a:defRPr/>
              </a:pPr>
              <a:t>‹#›</a:t>
            </a:fld>
            <a:endParaRPr lang="en-US" altLang="LID4096"/>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50377F4-9A08-493E-F141-F8C763B2A778}"/>
              </a:ext>
            </a:extLst>
          </p:cNvPr>
          <p:cNvSpPr>
            <a:spLocks noGrp="1"/>
          </p:cNvSpPr>
          <p:nvPr>
            <p:ph type="hdr" sz="quarter"/>
          </p:nvPr>
        </p:nvSpPr>
        <p:spPr>
          <a:xfrm>
            <a:off x="0" y="0"/>
            <a:ext cx="3038475" cy="461963"/>
          </a:xfrm>
          <a:prstGeom prst="rect">
            <a:avLst/>
          </a:prstGeom>
        </p:spPr>
        <p:txBody>
          <a:bodyPr vert="horz" wrap="square" lIns="91440" tIns="45720" rIns="91440" bIns="45720" numCol="1" anchor="t" anchorCtr="0" compatLnSpc="1">
            <a:prstTxWarp prst="textNoShape">
              <a:avLst/>
            </a:prstTxWarp>
          </a:bodyPr>
          <a:lstStyle>
            <a:lvl1pPr>
              <a:defRPr kumimoji="1" sz="1200">
                <a:latin typeface="Arial" charset="0"/>
                <a:ea typeface="+mn-ea"/>
                <a:cs typeface="+mn-cs"/>
              </a:defRPr>
            </a:lvl1pPr>
          </a:lstStyle>
          <a:p>
            <a:pPr>
              <a:defRPr/>
            </a:pPr>
            <a:endParaRPr lang="ja-JP" altLang="en-US"/>
          </a:p>
        </p:txBody>
      </p:sp>
      <p:sp>
        <p:nvSpPr>
          <p:cNvPr id="3" name="Date Placeholder 2">
            <a:extLst>
              <a:ext uri="{FF2B5EF4-FFF2-40B4-BE49-F238E27FC236}">
                <a16:creationId xmlns:a16="http://schemas.microsoft.com/office/drawing/2014/main" id="{9C9EBE22-B95C-37B9-B9F6-F31EB48F5CB0}"/>
              </a:ext>
            </a:extLst>
          </p:cNvPr>
          <p:cNvSpPr>
            <a:spLocks noGrp="1"/>
          </p:cNvSpPr>
          <p:nvPr>
            <p:ph type="dt" idx="1"/>
          </p:nvPr>
        </p:nvSpPr>
        <p:spPr>
          <a:xfrm>
            <a:off x="3970338" y="0"/>
            <a:ext cx="3038475" cy="461963"/>
          </a:xfrm>
          <a:prstGeom prst="rect">
            <a:avLst/>
          </a:prstGeom>
        </p:spPr>
        <p:txBody>
          <a:bodyPr vert="horz" wrap="square" lIns="91440" tIns="45720" rIns="91440" bIns="45720" numCol="1" anchor="t" anchorCtr="0" compatLnSpc="1">
            <a:prstTxWarp prst="textNoShape">
              <a:avLst/>
            </a:prstTxWarp>
          </a:bodyPr>
          <a:lstStyle>
            <a:lvl1pPr algn="r">
              <a:defRPr kumimoji="1" sz="1200"/>
            </a:lvl1pPr>
          </a:lstStyle>
          <a:p>
            <a:pPr>
              <a:defRPr/>
            </a:pPr>
            <a:fld id="{6406B7A6-8D1B-44A2-958A-2570FF3299C8}" type="datetimeFigureOut">
              <a:rPr lang="ja-JP" altLang="en-US"/>
              <a:pPr>
                <a:defRPr/>
              </a:pPr>
              <a:t>2023/5/7</a:t>
            </a:fld>
            <a:endParaRPr lang="ja-JP" altLang="en-US"/>
          </a:p>
        </p:txBody>
      </p:sp>
      <p:sp>
        <p:nvSpPr>
          <p:cNvPr id="4" name="Slide Image Placeholder 3">
            <a:extLst>
              <a:ext uri="{FF2B5EF4-FFF2-40B4-BE49-F238E27FC236}">
                <a16:creationId xmlns:a16="http://schemas.microsoft.com/office/drawing/2014/main" id="{364122F3-AECB-8078-0D9E-12D27E21D2AF}"/>
              </a:ext>
            </a:extLst>
          </p:cNvPr>
          <p:cNvSpPr>
            <a:spLocks noGrp="1" noRot="1" noChangeAspect="1"/>
          </p:cNvSpPr>
          <p:nvPr>
            <p:ph type="sldImg" idx="2"/>
          </p:nvPr>
        </p:nvSpPr>
        <p:spPr>
          <a:xfrm>
            <a:off x="1195388" y="692150"/>
            <a:ext cx="4619625" cy="3465513"/>
          </a:xfrm>
          <a:prstGeom prst="rect">
            <a:avLst/>
          </a:prstGeom>
          <a:noFill/>
          <a:ln w="12700">
            <a:solidFill>
              <a:prstClr val="black"/>
            </a:solidFill>
          </a:ln>
        </p:spPr>
        <p:txBody>
          <a:bodyPr vert="horz" lIns="91440" tIns="45720" rIns="91440" bIns="45720" rtlCol="0" anchor="ctr"/>
          <a:lstStyle/>
          <a:p>
            <a:pPr lvl="0"/>
            <a:endParaRPr lang="ja-JP" altLang="en-US" noProof="0"/>
          </a:p>
        </p:txBody>
      </p:sp>
      <p:sp>
        <p:nvSpPr>
          <p:cNvPr id="5" name="Notes Placeholder 4">
            <a:extLst>
              <a:ext uri="{FF2B5EF4-FFF2-40B4-BE49-F238E27FC236}">
                <a16:creationId xmlns:a16="http://schemas.microsoft.com/office/drawing/2014/main" id="{EC3FB989-8480-24AA-4973-B668D0F5AB48}"/>
              </a:ext>
            </a:extLst>
          </p:cNvPr>
          <p:cNvSpPr>
            <a:spLocks noGrp="1"/>
          </p:cNvSpPr>
          <p:nvPr>
            <p:ph type="body" sz="quarter" idx="3"/>
          </p:nvPr>
        </p:nvSpPr>
        <p:spPr>
          <a:xfrm>
            <a:off x="700088" y="4387850"/>
            <a:ext cx="5610225" cy="4156075"/>
          </a:xfrm>
          <a:prstGeom prst="rect">
            <a:avLst/>
          </a:prstGeom>
        </p:spPr>
        <p:txBody>
          <a:bodyPr vert="horz" wrap="square" lIns="91440" tIns="45720" rIns="91440" bIns="45720" numCol="1" anchor="t" anchorCtr="0" compatLnSpc="1">
            <a:prstTxWarp prst="textNoShape">
              <a:avLst/>
            </a:prstTxWarp>
            <a:normAutofit/>
          </a:bodyPr>
          <a:lstStyle/>
          <a:p>
            <a:pPr lvl="0"/>
            <a:r>
              <a:rPr lang="en-US" altLang="ja-JP" noProof="0"/>
              <a:t>Click to edit Master text styles</a:t>
            </a:r>
          </a:p>
          <a:p>
            <a:pPr lvl="1"/>
            <a:r>
              <a:rPr lang="en-US" altLang="ja-JP" noProof="0"/>
              <a:t>Second level</a:t>
            </a:r>
          </a:p>
          <a:p>
            <a:pPr lvl="2"/>
            <a:r>
              <a:rPr lang="en-US" altLang="ja-JP" noProof="0"/>
              <a:t>Third level</a:t>
            </a:r>
          </a:p>
          <a:p>
            <a:pPr lvl="3"/>
            <a:r>
              <a:rPr lang="en-US" altLang="ja-JP" noProof="0"/>
              <a:t>Fourth level</a:t>
            </a:r>
          </a:p>
          <a:p>
            <a:pPr lvl="4"/>
            <a:r>
              <a:rPr lang="en-US" altLang="ja-JP" noProof="0"/>
              <a:t>Fifth level</a:t>
            </a:r>
            <a:endParaRPr lang="ja-JP" altLang="en-US" noProof="0"/>
          </a:p>
        </p:txBody>
      </p:sp>
      <p:sp>
        <p:nvSpPr>
          <p:cNvPr id="6" name="Footer Placeholder 5">
            <a:extLst>
              <a:ext uri="{FF2B5EF4-FFF2-40B4-BE49-F238E27FC236}">
                <a16:creationId xmlns:a16="http://schemas.microsoft.com/office/drawing/2014/main" id="{6D8F1A42-D36F-F6E8-FCE3-343E58AC1A6D}"/>
              </a:ext>
            </a:extLst>
          </p:cNvPr>
          <p:cNvSpPr>
            <a:spLocks noGrp="1"/>
          </p:cNvSpPr>
          <p:nvPr>
            <p:ph type="ftr" sz="quarter" idx="4"/>
          </p:nvPr>
        </p:nvSpPr>
        <p:spPr>
          <a:xfrm>
            <a:off x="0" y="8772525"/>
            <a:ext cx="3038475" cy="461963"/>
          </a:xfrm>
          <a:prstGeom prst="rect">
            <a:avLst/>
          </a:prstGeom>
        </p:spPr>
        <p:txBody>
          <a:bodyPr vert="horz" wrap="square" lIns="91440" tIns="45720" rIns="91440" bIns="45720" numCol="1" anchor="b" anchorCtr="0" compatLnSpc="1">
            <a:prstTxWarp prst="textNoShape">
              <a:avLst/>
            </a:prstTxWarp>
          </a:bodyPr>
          <a:lstStyle>
            <a:lvl1pPr>
              <a:defRPr kumimoji="1" sz="1200">
                <a:latin typeface="Arial" charset="0"/>
                <a:ea typeface="+mn-ea"/>
                <a:cs typeface="+mn-cs"/>
              </a:defRPr>
            </a:lvl1pPr>
          </a:lstStyle>
          <a:p>
            <a:pPr>
              <a:defRPr/>
            </a:pPr>
            <a:endParaRPr lang="ja-JP" altLang="en-US"/>
          </a:p>
        </p:txBody>
      </p:sp>
      <p:sp>
        <p:nvSpPr>
          <p:cNvPr id="7" name="Slide Number Placeholder 6">
            <a:extLst>
              <a:ext uri="{FF2B5EF4-FFF2-40B4-BE49-F238E27FC236}">
                <a16:creationId xmlns:a16="http://schemas.microsoft.com/office/drawing/2014/main" id="{F83DF8E7-6BFE-EC5B-8B0D-AE6CE9EF36F7}"/>
              </a:ext>
            </a:extLst>
          </p:cNvPr>
          <p:cNvSpPr>
            <a:spLocks noGrp="1"/>
          </p:cNvSpPr>
          <p:nvPr>
            <p:ph type="sldNum" sz="quarter" idx="5"/>
          </p:nvPr>
        </p:nvSpPr>
        <p:spPr>
          <a:xfrm>
            <a:off x="3970338" y="8772525"/>
            <a:ext cx="3038475" cy="461963"/>
          </a:xfrm>
          <a:prstGeom prst="rect">
            <a:avLst/>
          </a:prstGeom>
        </p:spPr>
        <p:txBody>
          <a:bodyPr vert="horz" wrap="square" lIns="91440" tIns="45720" rIns="91440" bIns="45720" numCol="1" anchor="b" anchorCtr="0" compatLnSpc="1">
            <a:prstTxWarp prst="textNoShape">
              <a:avLst/>
            </a:prstTxWarp>
          </a:bodyPr>
          <a:lstStyle>
            <a:lvl1pPr algn="r">
              <a:defRPr kumimoji="1" sz="1200"/>
            </a:lvl1pPr>
          </a:lstStyle>
          <a:p>
            <a:pPr>
              <a:defRPr/>
            </a:pPr>
            <a:fld id="{0D4FBD35-5587-4312-ACBD-78863E40DE84}"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ＭＳ Ｐゴシック" charset="0"/>
        <a:cs typeface="ＭＳ Ｐゴシック" charset="0"/>
      </a:defRPr>
    </a:lvl1pPr>
    <a:lvl2pPr marL="457200" algn="l" rtl="0" eaLnBrk="0" fontAlgn="base" hangingPunct="0">
      <a:spcBef>
        <a:spcPct val="30000"/>
      </a:spcBef>
      <a:spcAft>
        <a:spcPct val="0"/>
      </a:spcAft>
      <a:defRPr kumimoji="1" sz="1200" kern="1200">
        <a:solidFill>
          <a:schemeClr val="tx1"/>
        </a:solidFill>
        <a:latin typeface="+mn-lt"/>
        <a:ea typeface="ＭＳ Ｐゴシック" charset="0"/>
        <a:cs typeface="+mn-cs"/>
      </a:defRPr>
    </a:lvl2pPr>
    <a:lvl3pPr marL="914400" algn="l" rtl="0" eaLnBrk="0" fontAlgn="base" hangingPunct="0">
      <a:spcBef>
        <a:spcPct val="30000"/>
      </a:spcBef>
      <a:spcAft>
        <a:spcPct val="0"/>
      </a:spcAft>
      <a:defRPr kumimoji="1" sz="1200" kern="1200">
        <a:solidFill>
          <a:schemeClr val="tx1"/>
        </a:solidFill>
        <a:latin typeface="+mn-lt"/>
        <a:ea typeface="ＭＳ Ｐゴシック" charset="0"/>
        <a:cs typeface="+mn-cs"/>
      </a:defRPr>
    </a:lvl3pPr>
    <a:lvl4pPr marL="1371600" algn="l" rtl="0" eaLnBrk="0" fontAlgn="base" hangingPunct="0">
      <a:spcBef>
        <a:spcPct val="30000"/>
      </a:spcBef>
      <a:spcAft>
        <a:spcPct val="0"/>
      </a:spcAft>
      <a:defRPr kumimoji="1" sz="1200" kern="1200">
        <a:solidFill>
          <a:schemeClr val="tx1"/>
        </a:solidFill>
        <a:latin typeface="+mn-lt"/>
        <a:ea typeface="ＭＳ Ｐゴシック" charset="0"/>
        <a:cs typeface="+mn-cs"/>
      </a:defRPr>
    </a:lvl4pPr>
    <a:lvl5pPr marL="1828800" algn="l" rtl="0" eaLnBrk="0" fontAlgn="base" hangingPunct="0">
      <a:spcBef>
        <a:spcPct val="30000"/>
      </a:spcBef>
      <a:spcAft>
        <a:spcPct val="0"/>
      </a:spcAft>
      <a:defRPr kumimoji="1" sz="1200" kern="1200">
        <a:solidFill>
          <a:schemeClr val="tx1"/>
        </a:solidFill>
        <a:latin typeface="+mn-lt"/>
        <a:ea typeface="ＭＳ Ｐゴシック" charset="0"/>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a:extLst>
              <a:ext uri="{FF2B5EF4-FFF2-40B4-BE49-F238E27FC236}">
                <a16:creationId xmlns:a16="http://schemas.microsoft.com/office/drawing/2014/main" id="{FC5C37F5-B197-652D-AB9C-F3BFE725B98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a:extLst>
              <a:ext uri="{FF2B5EF4-FFF2-40B4-BE49-F238E27FC236}">
                <a16:creationId xmlns:a16="http://schemas.microsoft.com/office/drawing/2014/main" id="{2A5F2D14-0EDD-68EA-B067-9CDCF0DFA7A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ja-JP" altLang="en-US">
              <a:ea typeface="ＭＳ Ｐゴシック" panose="020B0600070205080204" pitchFamily="34" charset="-128"/>
            </a:endParaRPr>
          </a:p>
        </p:txBody>
      </p:sp>
      <p:sp>
        <p:nvSpPr>
          <p:cNvPr id="19460" name="Slide Number Placeholder 3">
            <a:extLst>
              <a:ext uri="{FF2B5EF4-FFF2-40B4-BE49-F238E27FC236}">
                <a16:creationId xmlns:a16="http://schemas.microsoft.com/office/drawing/2014/main" id="{186FD719-9E09-05E5-5E41-E9A6DB0E61C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0CF812B1-E40D-46CF-84E2-A0E941184284}" type="slidenum">
              <a:rPr lang="ja-JP" altLang="en-US" smtClean="0"/>
              <a:pPr/>
              <a:t>4</a:t>
            </a:fld>
            <a:endParaRPr lang="ja-JP"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a:extLst>
              <a:ext uri="{FF2B5EF4-FFF2-40B4-BE49-F238E27FC236}">
                <a16:creationId xmlns:a16="http://schemas.microsoft.com/office/drawing/2014/main" id="{98A5D24F-CB58-9A32-2A62-A4A5686EAC9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Notes Placeholder 2">
            <a:extLst>
              <a:ext uri="{FF2B5EF4-FFF2-40B4-BE49-F238E27FC236}">
                <a16:creationId xmlns:a16="http://schemas.microsoft.com/office/drawing/2014/main" id="{6C5AB884-54F3-56E6-0F00-7A8B42A6059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ja-JP" altLang="en-US">
              <a:ea typeface="ＭＳ Ｐゴシック" panose="020B0600070205080204" pitchFamily="34" charset="-128"/>
            </a:endParaRPr>
          </a:p>
        </p:txBody>
      </p:sp>
      <p:sp>
        <p:nvSpPr>
          <p:cNvPr id="38916" name="Slide Number Placeholder 3">
            <a:extLst>
              <a:ext uri="{FF2B5EF4-FFF2-40B4-BE49-F238E27FC236}">
                <a16:creationId xmlns:a16="http://schemas.microsoft.com/office/drawing/2014/main" id="{10859CE3-59C4-C7CD-65A2-D25B5BBEDA7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0C245DF4-EA9A-4918-B4F6-C9B46AD01449}" type="slidenum">
              <a:rPr lang="ja-JP" altLang="en-US" smtClean="0"/>
              <a:pPr/>
              <a:t>14</a:t>
            </a:fld>
            <a:endParaRPr lang="ja-JP"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a:extLst>
              <a:ext uri="{FF2B5EF4-FFF2-40B4-BE49-F238E27FC236}">
                <a16:creationId xmlns:a16="http://schemas.microsoft.com/office/drawing/2014/main" id="{BEF48737-92FF-C9EE-46A6-ED7CEE4B076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a:extLst>
              <a:ext uri="{FF2B5EF4-FFF2-40B4-BE49-F238E27FC236}">
                <a16:creationId xmlns:a16="http://schemas.microsoft.com/office/drawing/2014/main" id="{3BEA0183-01D4-4B6D-18E6-228535F7DC2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ja-JP" altLang="en-US">
              <a:ea typeface="ＭＳ Ｐゴシック" panose="020B0600070205080204" pitchFamily="34" charset="-128"/>
            </a:endParaRPr>
          </a:p>
        </p:txBody>
      </p:sp>
      <p:sp>
        <p:nvSpPr>
          <p:cNvPr id="40964" name="Slide Number Placeholder 3">
            <a:extLst>
              <a:ext uri="{FF2B5EF4-FFF2-40B4-BE49-F238E27FC236}">
                <a16:creationId xmlns:a16="http://schemas.microsoft.com/office/drawing/2014/main" id="{686E93ED-3446-CCEB-E9A1-4759C6DA771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181D869E-52E7-49FB-AF09-02DE8C80A7B3}" type="slidenum">
              <a:rPr lang="ja-JP" altLang="en-US" smtClean="0"/>
              <a:pPr/>
              <a:t>15</a:t>
            </a:fld>
            <a:endParaRPr lang="ja-JP"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a:extLst>
              <a:ext uri="{FF2B5EF4-FFF2-40B4-BE49-F238E27FC236}">
                <a16:creationId xmlns:a16="http://schemas.microsoft.com/office/drawing/2014/main" id="{7AE7A82C-254A-ACFD-9015-E27CB922149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1" name="Notes Placeholder 2">
            <a:extLst>
              <a:ext uri="{FF2B5EF4-FFF2-40B4-BE49-F238E27FC236}">
                <a16:creationId xmlns:a16="http://schemas.microsoft.com/office/drawing/2014/main" id="{8B741B65-C64D-D004-C1D9-32A5F70D74C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ja-JP" altLang="en-US">
              <a:ea typeface="ＭＳ Ｐゴシック" panose="020B0600070205080204" pitchFamily="34" charset="-128"/>
            </a:endParaRPr>
          </a:p>
        </p:txBody>
      </p:sp>
      <p:sp>
        <p:nvSpPr>
          <p:cNvPr id="43012" name="Slide Number Placeholder 3">
            <a:extLst>
              <a:ext uri="{FF2B5EF4-FFF2-40B4-BE49-F238E27FC236}">
                <a16:creationId xmlns:a16="http://schemas.microsoft.com/office/drawing/2014/main" id="{7B998073-83B9-BC86-F05C-97F05BB40F6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CFAF7B82-BD3D-43B9-B282-3082191E2C29}" type="slidenum">
              <a:rPr lang="ja-JP" altLang="en-US" smtClean="0"/>
              <a:pPr/>
              <a:t>16</a:t>
            </a:fld>
            <a:endParaRPr lang="ja-JP"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a:extLst>
              <a:ext uri="{FF2B5EF4-FFF2-40B4-BE49-F238E27FC236}">
                <a16:creationId xmlns:a16="http://schemas.microsoft.com/office/drawing/2014/main" id="{E0F0006C-01F4-850A-3A93-F2BC8C7E998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a:extLst>
              <a:ext uri="{FF2B5EF4-FFF2-40B4-BE49-F238E27FC236}">
                <a16:creationId xmlns:a16="http://schemas.microsoft.com/office/drawing/2014/main" id="{ED0A9462-619D-5F73-9F88-A6032C4AC45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ja-JP" altLang="en-US">
              <a:ea typeface="ＭＳ Ｐゴシック" panose="020B0600070205080204" pitchFamily="34" charset="-128"/>
            </a:endParaRPr>
          </a:p>
        </p:txBody>
      </p:sp>
      <p:sp>
        <p:nvSpPr>
          <p:cNvPr id="45060" name="Slide Number Placeholder 3">
            <a:extLst>
              <a:ext uri="{FF2B5EF4-FFF2-40B4-BE49-F238E27FC236}">
                <a16:creationId xmlns:a16="http://schemas.microsoft.com/office/drawing/2014/main" id="{0686762B-D207-A2B0-FC90-23B6078B2EE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98DA3972-6472-40B0-BFE2-6315FA85B461}" type="slidenum">
              <a:rPr lang="ja-JP" altLang="en-US" smtClean="0"/>
              <a:pPr/>
              <a:t>17</a:t>
            </a:fld>
            <a:endParaRPr lang="ja-JP"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a:extLst>
              <a:ext uri="{FF2B5EF4-FFF2-40B4-BE49-F238E27FC236}">
                <a16:creationId xmlns:a16="http://schemas.microsoft.com/office/drawing/2014/main" id="{4266A317-B746-F143-1CB0-5FDDAA48F56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Notes Placeholder 2">
            <a:extLst>
              <a:ext uri="{FF2B5EF4-FFF2-40B4-BE49-F238E27FC236}">
                <a16:creationId xmlns:a16="http://schemas.microsoft.com/office/drawing/2014/main" id="{A0923D6D-4DDF-00D9-0DC7-C4684FBB9BA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ja-JP" altLang="en-US">
              <a:ea typeface="ＭＳ Ｐゴシック" panose="020B0600070205080204" pitchFamily="34" charset="-128"/>
            </a:endParaRPr>
          </a:p>
        </p:txBody>
      </p:sp>
      <p:sp>
        <p:nvSpPr>
          <p:cNvPr id="47108" name="Slide Number Placeholder 3">
            <a:extLst>
              <a:ext uri="{FF2B5EF4-FFF2-40B4-BE49-F238E27FC236}">
                <a16:creationId xmlns:a16="http://schemas.microsoft.com/office/drawing/2014/main" id="{B4ADDC93-6487-8E38-3303-6A148641C51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4AC93CC8-594B-4800-9554-5770D73C6BB8}" type="slidenum">
              <a:rPr lang="ja-JP" altLang="en-US" smtClean="0"/>
              <a:pPr/>
              <a:t>18</a:t>
            </a:fld>
            <a:endParaRPr lang="ja-JP"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a:extLst>
              <a:ext uri="{FF2B5EF4-FFF2-40B4-BE49-F238E27FC236}">
                <a16:creationId xmlns:a16="http://schemas.microsoft.com/office/drawing/2014/main" id="{128DDD08-4722-8021-CB08-DCF5285DA79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a:extLst>
              <a:ext uri="{FF2B5EF4-FFF2-40B4-BE49-F238E27FC236}">
                <a16:creationId xmlns:a16="http://schemas.microsoft.com/office/drawing/2014/main" id="{7F6732DB-0AFF-F988-9CF9-C051B0E0B47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ja-JP" altLang="en-US">
              <a:ea typeface="ＭＳ Ｐゴシック" panose="020B0600070205080204" pitchFamily="34" charset="-128"/>
            </a:endParaRPr>
          </a:p>
        </p:txBody>
      </p:sp>
      <p:sp>
        <p:nvSpPr>
          <p:cNvPr id="49156" name="Slide Number Placeholder 3">
            <a:extLst>
              <a:ext uri="{FF2B5EF4-FFF2-40B4-BE49-F238E27FC236}">
                <a16:creationId xmlns:a16="http://schemas.microsoft.com/office/drawing/2014/main" id="{1287E420-C65E-A786-546E-4B12D8DE207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CDB8596D-680A-4F70-92E4-C887AD228BEA}" type="slidenum">
              <a:rPr lang="ja-JP" altLang="en-US" smtClean="0"/>
              <a:pPr/>
              <a:t>19</a:t>
            </a:fld>
            <a:endParaRPr lang="ja-JP"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a:extLst>
              <a:ext uri="{FF2B5EF4-FFF2-40B4-BE49-F238E27FC236}">
                <a16:creationId xmlns:a16="http://schemas.microsoft.com/office/drawing/2014/main" id="{83E5FE28-32BB-3E7F-D13F-848789DBA83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Notes Placeholder 2">
            <a:extLst>
              <a:ext uri="{FF2B5EF4-FFF2-40B4-BE49-F238E27FC236}">
                <a16:creationId xmlns:a16="http://schemas.microsoft.com/office/drawing/2014/main" id="{BDC62D3F-F835-8447-B67C-5587229A8E4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ja-JP" altLang="en-US">
              <a:ea typeface="ＭＳ Ｐゴシック" panose="020B0600070205080204" pitchFamily="34" charset="-128"/>
            </a:endParaRPr>
          </a:p>
        </p:txBody>
      </p:sp>
      <p:sp>
        <p:nvSpPr>
          <p:cNvPr id="51204" name="Slide Number Placeholder 3">
            <a:extLst>
              <a:ext uri="{FF2B5EF4-FFF2-40B4-BE49-F238E27FC236}">
                <a16:creationId xmlns:a16="http://schemas.microsoft.com/office/drawing/2014/main" id="{ACC5F540-6190-D6D3-A9C4-056D2111DEA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560039EC-EDFB-4657-9D12-0637701D54A5}" type="slidenum">
              <a:rPr lang="ja-JP" altLang="en-US" smtClean="0"/>
              <a:pPr/>
              <a:t>20</a:t>
            </a:fld>
            <a:endParaRPr lang="ja-JP"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a:extLst>
              <a:ext uri="{FF2B5EF4-FFF2-40B4-BE49-F238E27FC236}">
                <a16:creationId xmlns:a16="http://schemas.microsoft.com/office/drawing/2014/main" id="{E3C8CA4D-7EB5-CC20-86E1-9CB6C19D3B2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Notes Placeholder 2">
            <a:extLst>
              <a:ext uri="{FF2B5EF4-FFF2-40B4-BE49-F238E27FC236}">
                <a16:creationId xmlns:a16="http://schemas.microsoft.com/office/drawing/2014/main" id="{09BF75E9-1703-B4BE-D694-F6B058DFDB8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ja-JP" altLang="en-US">
              <a:ea typeface="ＭＳ Ｐゴシック" panose="020B0600070205080204" pitchFamily="34" charset="-128"/>
            </a:endParaRPr>
          </a:p>
        </p:txBody>
      </p:sp>
      <p:sp>
        <p:nvSpPr>
          <p:cNvPr id="53252" name="Slide Number Placeholder 3">
            <a:extLst>
              <a:ext uri="{FF2B5EF4-FFF2-40B4-BE49-F238E27FC236}">
                <a16:creationId xmlns:a16="http://schemas.microsoft.com/office/drawing/2014/main" id="{2EC643FD-ACCC-9986-C1FE-610174E9DB1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CB1E2849-0552-4F50-848E-235F45781F6A}" type="slidenum">
              <a:rPr lang="ja-JP" altLang="en-US" smtClean="0"/>
              <a:pPr/>
              <a:t>21</a:t>
            </a:fld>
            <a:endParaRPr lang="ja-JP"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a:extLst>
              <a:ext uri="{FF2B5EF4-FFF2-40B4-BE49-F238E27FC236}">
                <a16:creationId xmlns:a16="http://schemas.microsoft.com/office/drawing/2014/main" id="{4A00981E-0FDC-FF34-6ABD-44B564ACF43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5299" name="Notes Placeholder 2">
            <a:extLst>
              <a:ext uri="{FF2B5EF4-FFF2-40B4-BE49-F238E27FC236}">
                <a16:creationId xmlns:a16="http://schemas.microsoft.com/office/drawing/2014/main" id="{5344B73B-7552-12CB-4B54-D2C79F1D075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ja-JP" altLang="en-US">
              <a:ea typeface="ＭＳ Ｐゴシック" panose="020B0600070205080204" pitchFamily="34" charset="-128"/>
            </a:endParaRPr>
          </a:p>
        </p:txBody>
      </p:sp>
      <p:sp>
        <p:nvSpPr>
          <p:cNvPr id="55300" name="Slide Number Placeholder 3">
            <a:extLst>
              <a:ext uri="{FF2B5EF4-FFF2-40B4-BE49-F238E27FC236}">
                <a16:creationId xmlns:a16="http://schemas.microsoft.com/office/drawing/2014/main" id="{CBAAA83B-FB54-4BCA-17EB-AA05789E42F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69D81332-1845-4181-8777-ED0CF4FA7B50}" type="slidenum">
              <a:rPr lang="ja-JP" altLang="en-US" smtClean="0"/>
              <a:pPr/>
              <a:t>22</a:t>
            </a:fld>
            <a:endParaRPr lang="ja-JP"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a:extLst>
              <a:ext uri="{FF2B5EF4-FFF2-40B4-BE49-F238E27FC236}">
                <a16:creationId xmlns:a16="http://schemas.microsoft.com/office/drawing/2014/main" id="{AFD10491-535E-4957-59F4-7EBAA7739C4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347" name="Notes Placeholder 2">
            <a:extLst>
              <a:ext uri="{FF2B5EF4-FFF2-40B4-BE49-F238E27FC236}">
                <a16:creationId xmlns:a16="http://schemas.microsoft.com/office/drawing/2014/main" id="{BB08B97D-F426-049D-AD20-4F0F1EAE905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ja-JP" altLang="en-US">
              <a:ea typeface="ＭＳ Ｐゴシック" panose="020B0600070205080204" pitchFamily="34" charset="-128"/>
            </a:endParaRPr>
          </a:p>
        </p:txBody>
      </p:sp>
      <p:sp>
        <p:nvSpPr>
          <p:cNvPr id="57348" name="Slide Number Placeholder 3">
            <a:extLst>
              <a:ext uri="{FF2B5EF4-FFF2-40B4-BE49-F238E27FC236}">
                <a16:creationId xmlns:a16="http://schemas.microsoft.com/office/drawing/2014/main" id="{CE79EEA4-7598-9D53-08CC-F5A5EA032CD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D59CEC85-901B-43FE-8A9C-85599FC53808}" type="slidenum">
              <a:rPr lang="ja-JP" altLang="en-US" smtClean="0"/>
              <a:pPr/>
              <a:t>23</a:t>
            </a:fld>
            <a:endParaRPr lang="ja-JP"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a:extLst>
              <a:ext uri="{FF2B5EF4-FFF2-40B4-BE49-F238E27FC236}">
                <a16:creationId xmlns:a16="http://schemas.microsoft.com/office/drawing/2014/main" id="{920482B0-83B9-1CB9-99BB-DE4896AB8B4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a:extLst>
              <a:ext uri="{FF2B5EF4-FFF2-40B4-BE49-F238E27FC236}">
                <a16:creationId xmlns:a16="http://schemas.microsoft.com/office/drawing/2014/main" id="{14276AB5-77AD-BDDF-B0C2-5D1947BF8E1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ja-JP" altLang="en-US">
              <a:ea typeface="ＭＳ Ｐゴシック" panose="020B0600070205080204" pitchFamily="34" charset="-128"/>
            </a:endParaRPr>
          </a:p>
        </p:txBody>
      </p:sp>
      <p:sp>
        <p:nvSpPr>
          <p:cNvPr id="21508" name="Slide Number Placeholder 3">
            <a:extLst>
              <a:ext uri="{FF2B5EF4-FFF2-40B4-BE49-F238E27FC236}">
                <a16:creationId xmlns:a16="http://schemas.microsoft.com/office/drawing/2014/main" id="{425B9398-05C2-86AF-2B49-6A3C65CCFFE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721FD0E6-43B6-4B3A-84AA-9277056AEB18}" type="slidenum">
              <a:rPr lang="ja-JP" altLang="en-US" smtClean="0"/>
              <a:pPr/>
              <a:t>5</a:t>
            </a:fld>
            <a:endParaRPr lang="ja-JP"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a:extLst>
              <a:ext uri="{FF2B5EF4-FFF2-40B4-BE49-F238E27FC236}">
                <a16:creationId xmlns:a16="http://schemas.microsoft.com/office/drawing/2014/main" id="{AD4A1DA7-09FA-8DB4-89D9-5E1D6C9A961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5" name="Notes Placeholder 2">
            <a:extLst>
              <a:ext uri="{FF2B5EF4-FFF2-40B4-BE49-F238E27FC236}">
                <a16:creationId xmlns:a16="http://schemas.microsoft.com/office/drawing/2014/main" id="{9F9C2D39-F107-5B8B-05E5-8C08CCFFA70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ja-JP" altLang="en-US">
              <a:ea typeface="ＭＳ Ｐゴシック" panose="020B0600070205080204" pitchFamily="34" charset="-128"/>
            </a:endParaRPr>
          </a:p>
        </p:txBody>
      </p:sp>
      <p:sp>
        <p:nvSpPr>
          <p:cNvPr id="59396" name="Slide Number Placeholder 3">
            <a:extLst>
              <a:ext uri="{FF2B5EF4-FFF2-40B4-BE49-F238E27FC236}">
                <a16:creationId xmlns:a16="http://schemas.microsoft.com/office/drawing/2014/main" id="{05203BE1-DE52-0F54-9036-344D2F4E11C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61A3E613-7EAE-4F77-8998-78171D79AF57}" type="slidenum">
              <a:rPr lang="ja-JP" altLang="en-US" smtClean="0"/>
              <a:pPr/>
              <a:t>24</a:t>
            </a:fld>
            <a:endParaRPr lang="ja-JP"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a:extLst>
              <a:ext uri="{FF2B5EF4-FFF2-40B4-BE49-F238E27FC236}">
                <a16:creationId xmlns:a16="http://schemas.microsoft.com/office/drawing/2014/main" id="{E11C4DC3-B35C-40D9-9E9A-0DDC5F5ECBB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3" name="Notes Placeholder 2">
            <a:extLst>
              <a:ext uri="{FF2B5EF4-FFF2-40B4-BE49-F238E27FC236}">
                <a16:creationId xmlns:a16="http://schemas.microsoft.com/office/drawing/2014/main" id="{332425CC-3FD5-EFC2-00D3-09BD606A79F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ja-JP" altLang="en-US">
              <a:ea typeface="ＭＳ Ｐゴシック" panose="020B0600070205080204" pitchFamily="34" charset="-128"/>
            </a:endParaRPr>
          </a:p>
        </p:txBody>
      </p:sp>
      <p:sp>
        <p:nvSpPr>
          <p:cNvPr id="61444" name="Slide Number Placeholder 3">
            <a:extLst>
              <a:ext uri="{FF2B5EF4-FFF2-40B4-BE49-F238E27FC236}">
                <a16:creationId xmlns:a16="http://schemas.microsoft.com/office/drawing/2014/main" id="{254B1F52-8A15-DDF5-702C-11CABD0080F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BC33E52E-DF7A-4C2B-B7EA-ED6A736CD4EB}" type="slidenum">
              <a:rPr lang="ja-JP" altLang="en-US" smtClean="0"/>
              <a:pPr/>
              <a:t>25</a:t>
            </a:fld>
            <a:endParaRPr lang="ja-JP"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a:extLst>
              <a:ext uri="{FF2B5EF4-FFF2-40B4-BE49-F238E27FC236}">
                <a16:creationId xmlns:a16="http://schemas.microsoft.com/office/drawing/2014/main" id="{7874738D-7EE0-AF1B-34F6-37AD2ADF212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3491" name="Notes Placeholder 2">
            <a:extLst>
              <a:ext uri="{FF2B5EF4-FFF2-40B4-BE49-F238E27FC236}">
                <a16:creationId xmlns:a16="http://schemas.microsoft.com/office/drawing/2014/main" id="{C8090917-7375-9D31-30B1-1EC062C45CE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ja-JP" altLang="en-US">
              <a:ea typeface="ＭＳ Ｐゴシック" panose="020B0600070205080204" pitchFamily="34" charset="-128"/>
            </a:endParaRPr>
          </a:p>
        </p:txBody>
      </p:sp>
      <p:sp>
        <p:nvSpPr>
          <p:cNvPr id="63492" name="Slide Number Placeholder 3">
            <a:extLst>
              <a:ext uri="{FF2B5EF4-FFF2-40B4-BE49-F238E27FC236}">
                <a16:creationId xmlns:a16="http://schemas.microsoft.com/office/drawing/2014/main" id="{2E8E20B8-800A-4F8C-FFA3-2EF07AE42BE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85FE2D3F-D14A-4946-B98D-132426B82E2C}" type="slidenum">
              <a:rPr lang="ja-JP" altLang="en-US" smtClean="0"/>
              <a:pPr/>
              <a:t>26</a:t>
            </a:fld>
            <a:endParaRPr lang="ja-JP"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a:extLst>
              <a:ext uri="{FF2B5EF4-FFF2-40B4-BE49-F238E27FC236}">
                <a16:creationId xmlns:a16="http://schemas.microsoft.com/office/drawing/2014/main" id="{C12C43C4-92D4-C59B-E86F-8E91B13625F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9" name="Notes Placeholder 2">
            <a:extLst>
              <a:ext uri="{FF2B5EF4-FFF2-40B4-BE49-F238E27FC236}">
                <a16:creationId xmlns:a16="http://schemas.microsoft.com/office/drawing/2014/main" id="{D44550EA-7B11-C8E1-3B4E-BE9A9419997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ja-JP" altLang="en-US">
              <a:ea typeface="ＭＳ Ｐゴシック" panose="020B0600070205080204" pitchFamily="34" charset="-128"/>
            </a:endParaRPr>
          </a:p>
        </p:txBody>
      </p:sp>
      <p:sp>
        <p:nvSpPr>
          <p:cNvPr id="65540" name="Slide Number Placeholder 3">
            <a:extLst>
              <a:ext uri="{FF2B5EF4-FFF2-40B4-BE49-F238E27FC236}">
                <a16:creationId xmlns:a16="http://schemas.microsoft.com/office/drawing/2014/main" id="{E149CCC7-9F05-A0AE-272D-F3EAEE552A8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E2918E10-A18F-48FF-9FE1-F2AF58C66864}" type="slidenum">
              <a:rPr lang="ja-JP" altLang="en-US" smtClean="0"/>
              <a:pPr/>
              <a:t>27</a:t>
            </a:fld>
            <a:endParaRPr lang="ja-JP"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a:extLst>
              <a:ext uri="{FF2B5EF4-FFF2-40B4-BE49-F238E27FC236}">
                <a16:creationId xmlns:a16="http://schemas.microsoft.com/office/drawing/2014/main" id="{D7113F21-FCDA-F0DB-F5A8-C86FD63510B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7" name="Notes Placeholder 2">
            <a:extLst>
              <a:ext uri="{FF2B5EF4-FFF2-40B4-BE49-F238E27FC236}">
                <a16:creationId xmlns:a16="http://schemas.microsoft.com/office/drawing/2014/main" id="{B1F47A67-1FE8-3F30-491A-96A6D2E2AD0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ja-JP" altLang="en-US">
              <a:ea typeface="ＭＳ Ｐゴシック" panose="020B0600070205080204" pitchFamily="34" charset="-128"/>
            </a:endParaRPr>
          </a:p>
        </p:txBody>
      </p:sp>
      <p:sp>
        <p:nvSpPr>
          <p:cNvPr id="67588" name="Slide Number Placeholder 3">
            <a:extLst>
              <a:ext uri="{FF2B5EF4-FFF2-40B4-BE49-F238E27FC236}">
                <a16:creationId xmlns:a16="http://schemas.microsoft.com/office/drawing/2014/main" id="{EEEABE1F-DB61-FF47-5815-51BF99D19D5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234100F6-3D7D-47FE-8D43-2F5C4723984D}" type="slidenum">
              <a:rPr lang="ja-JP" altLang="en-US" smtClean="0"/>
              <a:pPr/>
              <a:t>28</a:t>
            </a:fld>
            <a:endParaRPr lang="ja-JP"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a:extLst>
              <a:ext uri="{FF2B5EF4-FFF2-40B4-BE49-F238E27FC236}">
                <a16:creationId xmlns:a16="http://schemas.microsoft.com/office/drawing/2014/main" id="{865DED3C-1E94-8343-729E-792512B3C95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9635" name="Notes Placeholder 2">
            <a:extLst>
              <a:ext uri="{FF2B5EF4-FFF2-40B4-BE49-F238E27FC236}">
                <a16:creationId xmlns:a16="http://schemas.microsoft.com/office/drawing/2014/main" id="{BBA90C45-9A39-0EFD-7A6F-3F663748152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ja-JP" altLang="en-US">
              <a:ea typeface="ＭＳ Ｐゴシック" panose="020B0600070205080204" pitchFamily="34" charset="-128"/>
            </a:endParaRPr>
          </a:p>
        </p:txBody>
      </p:sp>
      <p:sp>
        <p:nvSpPr>
          <p:cNvPr id="69636" name="Slide Number Placeholder 3">
            <a:extLst>
              <a:ext uri="{FF2B5EF4-FFF2-40B4-BE49-F238E27FC236}">
                <a16:creationId xmlns:a16="http://schemas.microsoft.com/office/drawing/2014/main" id="{173058F3-A00D-B003-14B8-6582597B940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C2E54319-1024-4273-A13D-FB03E3468203}" type="slidenum">
              <a:rPr lang="ja-JP" altLang="en-US" smtClean="0"/>
              <a:pPr/>
              <a:t>29</a:t>
            </a:fld>
            <a:endParaRPr lang="ja-JP"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a:extLst>
              <a:ext uri="{FF2B5EF4-FFF2-40B4-BE49-F238E27FC236}">
                <a16:creationId xmlns:a16="http://schemas.microsoft.com/office/drawing/2014/main" id="{D012E36C-FF34-8154-AD6D-F6D061DF319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683" name="Notes Placeholder 2">
            <a:extLst>
              <a:ext uri="{FF2B5EF4-FFF2-40B4-BE49-F238E27FC236}">
                <a16:creationId xmlns:a16="http://schemas.microsoft.com/office/drawing/2014/main" id="{02CD52C0-CF1C-2F52-09C3-E312AE42746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ja-JP" altLang="en-US">
              <a:ea typeface="ＭＳ Ｐゴシック" panose="020B0600070205080204" pitchFamily="34" charset="-128"/>
            </a:endParaRPr>
          </a:p>
        </p:txBody>
      </p:sp>
      <p:sp>
        <p:nvSpPr>
          <p:cNvPr id="71684" name="Slide Number Placeholder 3">
            <a:extLst>
              <a:ext uri="{FF2B5EF4-FFF2-40B4-BE49-F238E27FC236}">
                <a16:creationId xmlns:a16="http://schemas.microsoft.com/office/drawing/2014/main" id="{685BC35C-BA04-6B6E-A02A-4DCF85A5400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65917ABA-6283-446B-846E-4F68C470059E}" type="slidenum">
              <a:rPr lang="ja-JP" altLang="en-US" smtClean="0"/>
              <a:pPr/>
              <a:t>30</a:t>
            </a:fld>
            <a:endParaRPr lang="ja-JP"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a:extLst>
              <a:ext uri="{FF2B5EF4-FFF2-40B4-BE49-F238E27FC236}">
                <a16:creationId xmlns:a16="http://schemas.microsoft.com/office/drawing/2014/main" id="{CF4B426B-46FF-EDD0-BD64-794E73DB40A1}"/>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5" name="Notes Placeholder 2">
            <a:extLst>
              <a:ext uri="{FF2B5EF4-FFF2-40B4-BE49-F238E27FC236}">
                <a16:creationId xmlns:a16="http://schemas.microsoft.com/office/drawing/2014/main" id="{C24B98F3-2555-1318-A2B3-9496C2A7CD5D}"/>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ea typeface="ＭＳ Ｐゴシック" panose="020B0600070205080204" pitchFamily="34" charset="-128"/>
            </a:endParaRPr>
          </a:p>
        </p:txBody>
      </p:sp>
      <p:sp>
        <p:nvSpPr>
          <p:cNvPr id="74756" name="Slide Number Placeholder 3">
            <a:extLst>
              <a:ext uri="{FF2B5EF4-FFF2-40B4-BE49-F238E27FC236}">
                <a16:creationId xmlns:a16="http://schemas.microsoft.com/office/drawing/2014/main" id="{593657B6-F66C-3D58-052E-A2D3D3A99412}"/>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E6F35496-371A-4152-BCAB-151991B26A8B}" type="slidenum">
              <a:rPr lang="ja-JP" altLang="en-US" smtClean="0">
                <a:solidFill>
                  <a:srgbClr val="000000"/>
                </a:solidFill>
              </a:rPr>
              <a:pPr/>
              <a:t>32</a:t>
            </a:fld>
            <a:endParaRPr lang="ja-JP" altLang="en-US">
              <a:solidFill>
                <a:srgbClr val="000000"/>
              </a:solidFill>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a:extLst>
              <a:ext uri="{FF2B5EF4-FFF2-40B4-BE49-F238E27FC236}">
                <a16:creationId xmlns:a16="http://schemas.microsoft.com/office/drawing/2014/main" id="{ACE4A187-F78F-2D97-29CA-1AAD41549CE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6803" name="Notes Placeholder 2">
            <a:extLst>
              <a:ext uri="{FF2B5EF4-FFF2-40B4-BE49-F238E27FC236}">
                <a16:creationId xmlns:a16="http://schemas.microsoft.com/office/drawing/2014/main" id="{8D3EDF55-E306-EDF8-7ECC-B30B6B7BA6D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ja-JP" altLang="en-US">
              <a:ea typeface="ＭＳ Ｐゴシック" panose="020B0600070205080204" pitchFamily="34" charset="-128"/>
            </a:endParaRPr>
          </a:p>
        </p:txBody>
      </p:sp>
      <p:sp>
        <p:nvSpPr>
          <p:cNvPr id="76804" name="Slide Number Placeholder 3">
            <a:extLst>
              <a:ext uri="{FF2B5EF4-FFF2-40B4-BE49-F238E27FC236}">
                <a16:creationId xmlns:a16="http://schemas.microsoft.com/office/drawing/2014/main" id="{A977BB41-EBCA-AB66-AD91-0CA459983C2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EF7A7AF2-2719-4DD6-9FDF-B5235CC83647}" type="slidenum">
              <a:rPr lang="ja-JP" altLang="en-US" smtClean="0"/>
              <a:pPr/>
              <a:t>33</a:t>
            </a:fld>
            <a:endParaRPr lang="ja-JP" alt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a:extLst>
              <a:ext uri="{FF2B5EF4-FFF2-40B4-BE49-F238E27FC236}">
                <a16:creationId xmlns:a16="http://schemas.microsoft.com/office/drawing/2014/main" id="{82B5D7AD-1302-39A7-5D66-FCA437E7A44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8851" name="Notes Placeholder 2">
            <a:extLst>
              <a:ext uri="{FF2B5EF4-FFF2-40B4-BE49-F238E27FC236}">
                <a16:creationId xmlns:a16="http://schemas.microsoft.com/office/drawing/2014/main" id="{53962A5F-7225-56D3-989D-E146CD151C5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ja-JP" altLang="en-US">
              <a:ea typeface="ＭＳ Ｐゴシック" panose="020B0600070205080204" pitchFamily="34" charset="-128"/>
            </a:endParaRPr>
          </a:p>
        </p:txBody>
      </p:sp>
      <p:sp>
        <p:nvSpPr>
          <p:cNvPr id="78852" name="Slide Number Placeholder 3">
            <a:extLst>
              <a:ext uri="{FF2B5EF4-FFF2-40B4-BE49-F238E27FC236}">
                <a16:creationId xmlns:a16="http://schemas.microsoft.com/office/drawing/2014/main" id="{B59B0806-E004-D10B-351C-01372F26A3D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7CBA3136-9035-4A92-9524-C5B6B2C7B93F}" type="slidenum">
              <a:rPr lang="ja-JP" altLang="en-US" smtClean="0"/>
              <a:pPr/>
              <a:t>34</a:t>
            </a:fld>
            <a:endParaRPr lang="ja-JP"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a:extLst>
              <a:ext uri="{FF2B5EF4-FFF2-40B4-BE49-F238E27FC236}">
                <a16:creationId xmlns:a16="http://schemas.microsoft.com/office/drawing/2014/main" id="{04437A08-7F57-134F-C786-E54F929A987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a:extLst>
              <a:ext uri="{FF2B5EF4-FFF2-40B4-BE49-F238E27FC236}">
                <a16:creationId xmlns:a16="http://schemas.microsoft.com/office/drawing/2014/main" id="{03A133B3-9F68-6E57-1BD6-995B63DA59E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ja-JP" altLang="en-US">
              <a:ea typeface="ＭＳ Ｐゴシック" panose="020B0600070205080204" pitchFamily="34" charset="-128"/>
            </a:endParaRPr>
          </a:p>
        </p:txBody>
      </p:sp>
      <p:sp>
        <p:nvSpPr>
          <p:cNvPr id="24580" name="Slide Number Placeholder 3">
            <a:extLst>
              <a:ext uri="{FF2B5EF4-FFF2-40B4-BE49-F238E27FC236}">
                <a16:creationId xmlns:a16="http://schemas.microsoft.com/office/drawing/2014/main" id="{9E6A45CD-6D0B-1005-A629-89EF701BB88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D4AFFE3C-3805-43FF-B6DB-E24117BD6478}" type="slidenum">
              <a:rPr lang="ja-JP" altLang="en-US" smtClean="0"/>
              <a:pPr/>
              <a:t>7</a:t>
            </a:fld>
            <a:endParaRPr lang="ja-JP" alt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a:extLst>
              <a:ext uri="{FF2B5EF4-FFF2-40B4-BE49-F238E27FC236}">
                <a16:creationId xmlns:a16="http://schemas.microsoft.com/office/drawing/2014/main" id="{8AEE0546-E875-FCA3-DFBC-25A3D06E4D3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0899" name="Notes Placeholder 2">
            <a:extLst>
              <a:ext uri="{FF2B5EF4-FFF2-40B4-BE49-F238E27FC236}">
                <a16:creationId xmlns:a16="http://schemas.microsoft.com/office/drawing/2014/main" id="{618BEEA2-6619-FC4B-70B0-983E3B2078F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ja-JP" altLang="en-US">
              <a:ea typeface="ＭＳ Ｐゴシック" panose="020B0600070205080204" pitchFamily="34" charset="-128"/>
            </a:endParaRPr>
          </a:p>
        </p:txBody>
      </p:sp>
      <p:sp>
        <p:nvSpPr>
          <p:cNvPr id="80900" name="Slide Number Placeholder 3">
            <a:extLst>
              <a:ext uri="{FF2B5EF4-FFF2-40B4-BE49-F238E27FC236}">
                <a16:creationId xmlns:a16="http://schemas.microsoft.com/office/drawing/2014/main" id="{AC0273E0-9C76-79B7-EB30-24B4887CCBF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E9242CED-D9C6-49BA-8CD4-00F5200E4A6C}" type="slidenum">
              <a:rPr lang="ja-JP" altLang="en-US" smtClean="0"/>
              <a:pPr/>
              <a:t>35</a:t>
            </a:fld>
            <a:endParaRPr lang="ja-JP" alt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a:extLst>
              <a:ext uri="{FF2B5EF4-FFF2-40B4-BE49-F238E27FC236}">
                <a16:creationId xmlns:a16="http://schemas.microsoft.com/office/drawing/2014/main" id="{7E474DD4-65CD-0B33-97F6-1DDFF7297D0F}"/>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4995" name="Notes Placeholder 2">
            <a:extLst>
              <a:ext uri="{FF2B5EF4-FFF2-40B4-BE49-F238E27FC236}">
                <a16:creationId xmlns:a16="http://schemas.microsoft.com/office/drawing/2014/main" id="{C6BDE622-242C-4703-DF5B-E2DE330B4BE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ea typeface="ＭＳ Ｐゴシック" panose="020B0600070205080204" pitchFamily="34" charset="-128"/>
            </a:endParaRPr>
          </a:p>
        </p:txBody>
      </p:sp>
      <p:sp>
        <p:nvSpPr>
          <p:cNvPr id="84996" name="Slide Number Placeholder 3">
            <a:extLst>
              <a:ext uri="{FF2B5EF4-FFF2-40B4-BE49-F238E27FC236}">
                <a16:creationId xmlns:a16="http://schemas.microsoft.com/office/drawing/2014/main" id="{072DBF85-738D-994F-CBE4-E5183BA203BD}"/>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0972920D-DF04-4999-A89E-9D69E7ADBE76}" type="slidenum">
              <a:rPr lang="ja-JP" altLang="en-US" smtClean="0"/>
              <a:pPr/>
              <a:t>38</a:t>
            </a:fld>
            <a:endParaRPr lang="ja-JP" alt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Slide Image Placeholder 1">
            <a:extLst>
              <a:ext uri="{FF2B5EF4-FFF2-40B4-BE49-F238E27FC236}">
                <a16:creationId xmlns:a16="http://schemas.microsoft.com/office/drawing/2014/main" id="{E3A8B0ED-EED8-2260-64E3-0D11BFBFFDD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5235" name="Notes Placeholder 2">
            <a:extLst>
              <a:ext uri="{FF2B5EF4-FFF2-40B4-BE49-F238E27FC236}">
                <a16:creationId xmlns:a16="http://schemas.microsoft.com/office/drawing/2014/main" id="{A001825D-92C2-2BE6-2AD9-7FDCAE119CA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ja-JP" altLang="en-US">
              <a:ea typeface="ＭＳ Ｐゴシック" panose="020B0600070205080204" pitchFamily="34" charset="-128"/>
            </a:endParaRPr>
          </a:p>
        </p:txBody>
      </p:sp>
      <p:sp>
        <p:nvSpPr>
          <p:cNvPr id="95236" name="Slide Number Placeholder 3">
            <a:extLst>
              <a:ext uri="{FF2B5EF4-FFF2-40B4-BE49-F238E27FC236}">
                <a16:creationId xmlns:a16="http://schemas.microsoft.com/office/drawing/2014/main" id="{DDCA738F-7DB2-D6F0-B1D2-EDA69198D7C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228AD880-BF4A-46E0-890F-E5762EE4D835}" type="slidenum">
              <a:rPr lang="ja-JP" altLang="en-US" smtClean="0"/>
              <a:pPr/>
              <a:t>47</a:t>
            </a:fld>
            <a:endParaRPr lang="ja-JP"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F308A78B-4126-A413-202E-00CAFCE8DB0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a:extLst>
              <a:ext uri="{FF2B5EF4-FFF2-40B4-BE49-F238E27FC236}">
                <a16:creationId xmlns:a16="http://schemas.microsoft.com/office/drawing/2014/main" id="{007A3EE6-55A4-2F07-78AE-19BD1F0141F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ja-JP" altLang="en-US">
              <a:ea typeface="ＭＳ Ｐゴシック" panose="020B0600070205080204" pitchFamily="34" charset="-128"/>
            </a:endParaRPr>
          </a:p>
        </p:txBody>
      </p:sp>
      <p:sp>
        <p:nvSpPr>
          <p:cNvPr id="26628" name="Slide Number Placeholder 3">
            <a:extLst>
              <a:ext uri="{FF2B5EF4-FFF2-40B4-BE49-F238E27FC236}">
                <a16:creationId xmlns:a16="http://schemas.microsoft.com/office/drawing/2014/main" id="{FC3ED04A-26B4-AECA-0A32-95886210E29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237FD17D-5C2A-4B5F-9008-AAD7C115559D}" type="slidenum">
              <a:rPr lang="ja-JP" altLang="en-US" smtClean="0"/>
              <a:pPr/>
              <a:t>8</a:t>
            </a:fld>
            <a:endParaRPr lang="ja-JP"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a:extLst>
              <a:ext uri="{FF2B5EF4-FFF2-40B4-BE49-F238E27FC236}">
                <a16:creationId xmlns:a16="http://schemas.microsoft.com/office/drawing/2014/main" id="{D5A2BA04-29C1-8FF3-CF3A-7640ABF085A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a:extLst>
              <a:ext uri="{FF2B5EF4-FFF2-40B4-BE49-F238E27FC236}">
                <a16:creationId xmlns:a16="http://schemas.microsoft.com/office/drawing/2014/main" id="{2C3398C6-C619-3067-3AC3-24D459E1548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ja-JP" altLang="en-US">
              <a:ea typeface="ＭＳ Ｐゴシック" panose="020B0600070205080204" pitchFamily="34" charset="-128"/>
            </a:endParaRPr>
          </a:p>
        </p:txBody>
      </p:sp>
      <p:sp>
        <p:nvSpPr>
          <p:cNvPr id="28676" name="Slide Number Placeholder 3">
            <a:extLst>
              <a:ext uri="{FF2B5EF4-FFF2-40B4-BE49-F238E27FC236}">
                <a16:creationId xmlns:a16="http://schemas.microsoft.com/office/drawing/2014/main" id="{EC037092-524F-FD3A-D99B-D6677B65302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7050F2A9-FC96-4F90-BA4B-C0BCF3807419}" type="slidenum">
              <a:rPr lang="ja-JP" altLang="en-US" smtClean="0"/>
              <a:pPr/>
              <a:t>9</a:t>
            </a:fld>
            <a:endParaRPr lang="ja-JP"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a:extLst>
              <a:ext uri="{FF2B5EF4-FFF2-40B4-BE49-F238E27FC236}">
                <a16:creationId xmlns:a16="http://schemas.microsoft.com/office/drawing/2014/main" id="{75297454-78B8-3902-4E85-8870372E8DC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a:extLst>
              <a:ext uri="{FF2B5EF4-FFF2-40B4-BE49-F238E27FC236}">
                <a16:creationId xmlns:a16="http://schemas.microsoft.com/office/drawing/2014/main" id="{FCE59542-7989-5874-7989-04B18627C5A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ja-JP" altLang="en-US">
              <a:ea typeface="ＭＳ Ｐゴシック" panose="020B0600070205080204" pitchFamily="34" charset="-128"/>
            </a:endParaRPr>
          </a:p>
        </p:txBody>
      </p:sp>
      <p:sp>
        <p:nvSpPr>
          <p:cNvPr id="30724" name="Slide Number Placeholder 3">
            <a:extLst>
              <a:ext uri="{FF2B5EF4-FFF2-40B4-BE49-F238E27FC236}">
                <a16:creationId xmlns:a16="http://schemas.microsoft.com/office/drawing/2014/main" id="{00708520-BFFE-9423-76C7-0F0092175A6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B2DFEAD-1B67-4DC3-AD5D-26B865F1733E}" type="slidenum">
              <a:rPr lang="ja-JP" altLang="en-US" smtClean="0"/>
              <a:pPr/>
              <a:t>10</a:t>
            </a:fld>
            <a:endParaRPr lang="ja-JP"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a:extLst>
              <a:ext uri="{FF2B5EF4-FFF2-40B4-BE49-F238E27FC236}">
                <a16:creationId xmlns:a16="http://schemas.microsoft.com/office/drawing/2014/main" id="{6F15999B-B97F-448F-4D89-7A77C945A7D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es Placeholder 2">
            <a:extLst>
              <a:ext uri="{FF2B5EF4-FFF2-40B4-BE49-F238E27FC236}">
                <a16:creationId xmlns:a16="http://schemas.microsoft.com/office/drawing/2014/main" id="{5DEC2AD1-0BE8-99FD-C04A-D478E621E2A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ja-JP" altLang="en-US">
              <a:ea typeface="ＭＳ Ｐゴシック" panose="020B0600070205080204" pitchFamily="34" charset="-128"/>
            </a:endParaRPr>
          </a:p>
        </p:txBody>
      </p:sp>
      <p:sp>
        <p:nvSpPr>
          <p:cNvPr id="32772" name="Slide Number Placeholder 3">
            <a:extLst>
              <a:ext uri="{FF2B5EF4-FFF2-40B4-BE49-F238E27FC236}">
                <a16:creationId xmlns:a16="http://schemas.microsoft.com/office/drawing/2014/main" id="{7A95DA86-1D4F-D0F7-5B31-1110961F08B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0C993F87-81DF-4417-83B6-58E56D908AAA}" type="slidenum">
              <a:rPr lang="ja-JP" altLang="en-US" smtClean="0"/>
              <a:pPr/>
              <a:t>11</a:t>
            </a:fld>
            <a:endParaRPr lang="ja-JP"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a:extLst>
              <a:ext uri="{FF2B5EF4-FFF2-40B4-BE49-F238E27FC236}">
                <a16:creationId xmlns:a16="http://schemas.microsoft.com/office/drawing/2014/main" id="{44FED4F6-21C2-8CC3-CACF-6750D674275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a:extLst>
              <a:ext uri="{FF2B5EF4-FFF2-40B4-BE49-F238E27FC236}">
                <a16:creationId xmlns:a16="http://schemas.microsoft.com/office/drawing/2014/main" id="{37243B4C-817F-66BA-2133-E4EFE2E381F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ja-JP" altLang="en-US">
              <a:ea typeface="ＭＳ Ｐゴシック" panose="020B0600070205080204" pitchFamily="34" charset="-128"/>
            </a:endParaRPr>
          </a:p>
        </p:txBody>
      </p:sp>
      <p:sp>
        <p:nvSpPr>
          <p:cNvPr id="34820" name="Slide Number Placeholder 3">
            <a:extLst>
              <a:ext uri="{FF2B5EF4-FFF2-40B4-BE49-F238E27FC236}">
                <a16:creationId xmlns:a16="http://schemas.microsoft.com/office/drawing/2014/main" id="{0F07F809-ECF6-9582-3744-0CB03EA8BA8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529D035D-4D51-48DD-B2CE-E57393DAFF04}" type="slidenum">
              <a:rPr lang="ja-JP" altLang="en-US" smtClean="0"/>
              <a:pPr/>
              <a:t>12</a:t>
            </a:fld>
            <a:endParaRPr lang="ja-JP"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a:extLst>
              <a:ext uri="{FF2B5EF4-FFF2-40B4-BE49-F238E27FC236}">
                <a16:creationId xmlns:a16="http://schemas.microsoft.com/office/drawing/2014/main" id="{46688C39-A7D0-5809-60EE-9151D6B5B0F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a:extLst>
              <a:ext uri="{FF2B5EF4-FFF2-40B4-BE49-F238E27FC236}">
                <a16:creationId xmlns:a16="http://schemas.microsoft.com/office/drawing/2014/main" id="{D04BF9AC-794B-8AB8-8FA1-3054BBE0262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ja-JP" altLang="en-US">
              <a:ea typeface="ＭＳ Ｐゴシック" panose="020B0600070205080204" pitchFamily="34" charset="-128"/>
            </a:endParaRPr>
          </a:p>
        </p:txBody>
      </p:sp>
      <p:sp>
        <p:nvSpPr>
          <p:cNvPr id="36868" name="Slide Number Placeholder 3">
            <a:extLst>
              <a:ext uri="{FF2B5EF4-FFF2-40B4-BE49-F238E27FC236}">
                <a16:creationId xmlns:a16="http://schemas.microsoft.com/office/drawing/2014/main" id="{2147813B-CA40-2D92-EE4E-0ACC63B14D9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80D77CC4-62FD-4455-9F94-6ED476A2A058}" type="slidenum">
              <a:rPr lang="ja-JP" altLang="en-US" smtClean="0"/>
              <a:pPr/>
              <a:t>13</a:t>
            </a:fld>
            <a:endParaRPr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1.xml"/><Relationship Id="rId1" Type="http://schemas.openxmlformats.org/officeDocument/2006/relationships/themeOverride" Target="../theme/themeOverride4.xml"/><Relationship Id="rId4" Type="http://schemas.openxmlformats.org/officeDocument/2006/relationships/image" Target="../media/image1.jpe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Right Triangle 1">
            <a:extLst>
              <a:ext uri="{FF2B5EF4-FFF2-40B4-BE49-F238E27FC236}">
                <a16:creationId xmlns:a16="http://schemas.microsoft.com/office/drawing/2014/main" id="{875A1346-9A9A-7858-2D32-DAEE9C82757E}"/>
              </a:ext>
            </a:extLst>
          </p:cNvPr>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grpSp>
        <p:nvGrpSpPr>
          <p:cNvPr id="3" name="Group 15">
            <a:extLst>
              <a:ext uri="{FF2B5EF4-FFF2-40B4-BE49-F238E27FC236}">
                <a16:creationId xmlns:a16="http://schemas.microsoft.com/office/drawing/2014/main" id="{A183978B-4EBA-2901-169B-644DE2DFD4A9}"/>
              </a:ext>
            </a:extLst>
          </p:cNvPr>
          <p:cNvGrpSpPr>
            <a:grpSpLocks/>
          </p:cNvGrpSpPr>
          <p:nvPr/>
        </p:nvGrpSpPr>
        <p:grpSpPr bwMode="auto">
          <a:xfrm>
            <a:off x="-3175" y="4953000"/>
            <a:ext cx="9147175" cy="1911350"/>
            <a:chOff x="-3765" y="4832896"/>
            <a:chExt cx="9147765" cy="2032192"/>
          </a:xfrm>
        </p:grpSpPr>
        <p:sp>
          <p:nvSpPr>
            <p:cNvPr id="4" name="Freeform 15">
              <a:extLst>
                <a:ext uri="{FF2B5EF4-FFF2-40B4-BE49-F238E27FC236}">
                  <a16:creationId xmlns:a16="http://schemas.microsoft.com/office/drawing/2014/main" id="{02FE74F9-3B00-0F60-8CCC-FBAAA93F1D43}"/>
                </a:ext>
              </a:extLst>
            </p:cNvPr>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a:defRPr/>
              </a:pPr>
              <a:endParaRPr lang="en-US" dirty="0">
                <a:latin typeface="Arial" charset="0"/>
                <a:ea typeface="+mn-ea"/>
              </a:endParaRPr>
            </a:p>
          </p:txBody>
        </p:sp>
        <p:sp>
          <p:nvSpPr>
            <p:cNvPr id="5" name="Freeform 18">
              <a:extLst>
                <a:ext uri="{FF2B5EF4-FFF2-40B4-BE49-F238E27FC236}">
                  <a16:creationId xmlns:a16="http://schemas.microsoft.com/office/drawing/2014/main" id="{5D3110A3-5D94-A56E-0A06-676CE568F42E}"/>
                </a:ext>
              </a:extLst>
            </p:cNvPr>
            <p:cNvSpPr>
              <a:spLocks/>
            </p:cNvSpPr>
            <p:nvPr/>
          </p:nvSpPr>
          <p:spPr bwMode="auto">
            <a:xfrm>
              <a:off x="35926" y="5135025"/>
              <a:ext cx="9108074" cy="838869"/>
            </a:xfrm>
            <a:custGeom>
              <a:avLst/>
              <a:gdLst>
                <a:gd name="T0" fmla="*/ 0 w 5760"/>
                <a:gd name="T1" fmla="*/ 0 h 528"/>
                <a:gd name="T2" fmla="*/ 2147483646 w 5760"/>
                <a:gd name="T3" fmla="*/ 0 h 528"/>
                <a:gd name="T4" fmla="*/ 2147483646 w 5760"/>
                <a:gd name="T5" fmla="*/ 2147483646 h 528"/>
                <a:gd name="T6" fmla="*/ 2147483646 w 5760"/>
                <a:gd name="T7" fmla="*/ 0 h 528"/>
                <a:gd name="T8" fmla="*/ 0 60000 65536"/>
                <a:gd name="T9" fmla="*/ 0 60000 65536"/>
                <a:gd name="T10" fmla="*/ 0 60000 65536"/>
                <a:gd name="T11" fmla="*/ 0 60000 65536"/>
                <a:gd name="T12" fmla="*/ 0 w 5760"/>
                <a:gd name="T13" fmla="*/ 0 h 528"/>
                <a:gd name="T14" fmla="*/ 5760 w 5760"/>
                <a:gd name="T15" fmla="*/ 528 h 528"/>
              </a:gdLst>
              <a:ahLst/>
              <a:cxnLst>
                <a:cxn ang="T8">
                  <a:pos x="T0" y="T1"/>
                </a:cxn>
                <a:cxn ang="T9">
                  <a:pos x="T2" y="T3"/>
                </a:cxn>
                <a:cxn ang="T10">
                  <a:pos x="T4" y="T5"/>
                </a:cxn>
                <a:cxn ang="T11">
                  <a:pos x="T6" y="T7"/>
                </a:cxn>
              </a:cxnLst>
              <a:rect l="T12" t="T13" r="T14" b="T15"/>
              <a:pathLst>
                <a:path w="5760" h="528">
                  <a:moveTo>
                    <a:pt x="0" y="0"/>
                  </a:moveTo>
                  <a:lnTo>
                    <a:pt x="5760" y="0"/>
                  </a:lnTo>
                  <a:lnTo>
                    <a:pt x="5760" y="528"/>
                  </a:lnTo>
                  <a:lnTo>
                    <a:pt x="48" y="0"/>
                  </a:lnTo>
                </a:path>
              </a:pathLst>
            </a:custGeom>
            <a:solidFill>
              <a:srgbClr val="000000"/>
            </a:soli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a:lstStyle/>
            <a:p>
              <a:endParaRPr lang="en-GB"/>
            </a:p>
          </p:txBody>
        </p:sp>
        <p:sp>
          <p:nvSpPr>
            <p:cNvPr id="6" name="Freeform 18">
              <a:extLst>
                <a:ext uri="{FF2B5EF4-FFF2-40B4-BE49-F238E27FC236}">
                  <a16:creationId xmlns:a16="http://schemas.microsoft.com/office/drawing/2014/main" id="{225A0825-AE74-3554-2B39-A0E2C26A663A}"/>
                </a:ext>
              </a:extLst>
            </p:cNvPr>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cxnSp>
          <p:nvCxnSpPr>
            <p:cNvPr id="7" name="Straight Connector 6">
              <a:extLst>
                <a:ext uri="{FF2B5EF4-FFF2-40B4-BE49-F238E27FC236}">
                  <a16:creationId xmlns:a16="http://schemas.microsoft.com/office/drawing/2014/main" id="{CCB30D65-1A61-692E-D002-D616DDF98372}"/>
                </a:ext>
              </a:extLst>
            </p:cNvPr>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a:t>Click to edit Master subtitle style</a:t>
            </a:r>
          </a:p>
        </p:txBody>
      </p:sp>
      <p:sp>
        <p:nvSpPr>
          <p:cNvPr id="8" name="Date Placeholder 29">
            <a:extLst>
              <a:ext uri="{FF2B5EF4-FFF2-40B4-BE49-F238E27FC236}">
                <a16:creationId xmlns:a16="http://schemas.microsoft.com/office/drawing/2014/main" id="{9327FDC6-274F-446C-A881-FBFFA5FB5DA1}"/>
              </a:ext>
            </a:extLst>
          </p:cNvPr>
          <p:cNvSpPr>
            <a:spLocks noGrp="1"/>
          </p:cNvSpPr>
          <p:nvPr>
            <p:ph type="dt" sz="half" idx="10"/>
          </p:nvPr>
        </p:nvSpPr>
        <p:spPr/>
        <p:txBody>
          <a:bodyPr/>
          <a:lstStyle>
            <a:lvl1pPr>
              <a:defRPr>
                <a:solidFill>
                  <a:srgbClr val="FFFFFF"/>
                </a:solidFill>
              </a:defRPr>
            </a:lvl1pPr>
            <a:extLst/>
          </a:lstStyle>
          <a:p>
            <a:pPr>
              <a:defRPr/>
            </a:pPr>
            <a:endParaRPr lang="en-US" altLang="ja-JP"/>
          </a:p>
        </p:txBody>
      </p:sp>
      <p:sp>
        <p:nvSpPr>
          <p:cNvPr id="10" name="Footer Placeholder 18">
            <a:extLst>
              <a:ext uri="{FF2B5EF4-FFF2-40B4-BE49-F238E27FC236}">
                <a16:creationId xmlns:a16="http://schemas.microsoft.com/office/drawing/2014/main" id="{08794E60-243D-B528-B019-C0DF2F7EE98A}"/>
              </a:ext>
            </a:extLst>
          </p:cNvPr>
          <p:cNvSpPr>
            <a:spLocks noGrp="1"/>
          </p:cNvSpPr>
          <p:nvPr>
            <p:ph type="ftr" sz="quarter" idx="11"/>
          </p:nvPr>
        </p:nvSpPr>
        <p:spPr/>
        <p:txBody>
          <a:bodyPr/>
          <a:lstStyle>
            <a:lvl1pPr>
              <a:defRPr>
                <a:solidFill>
                  <a:schemeClr val="accent1">
                    <a:tint val="20000"/>
                  </a:schemeClr>
                </a:solidFill>
              </a:defRPr>
            </a:lvl1pPr>
            <a:extLst/>
          </a:lstStyle>
          <a:p>
            <a:pPr>
              <a:defRPr/>
            </a:pPr>
            <a:r>
              <a:rPr lang="en-US" altLang="ja-JP"/>
              <a:t>Building Infrastructure to Enhance Revenue Collection</a:t>
            </a:r>
          </a:p>
        </p:txBody>
      </p:sp>
      <p:sp>
        <p:nvSpPr>
          <p:cNvPr id="11" name="Slide Number Placeholder 26">
            <a:extLst>
              <a:ext uri="{FF2B5EF4-FFF2-40B4-BE49-F238E27FC236}">
                <a16:creationId xmlns:a16="http://schemas.microsoft.com/office/drawing/2014/main" id="{4F7B8F83-C7DB-A2BC-4D37-26F333A4D3EB}"/>
              </a:ext>
            </a:extLst>
          </p:cNvPr>
          <p:cNvSpPr>
            <a:spLocks noGrp="1"/>
          </p:cNvSpPr>
          <p:nvPr>
            <p:ph type="sldNum" sz="quarter" idx="12"/>
          </p:nvPr>
        </p:nvSpPr>
        <p:spPr/>
        <p:txBody>
          <a:bodyPr/>
          <a:lstStyle>
            <a:lvl1pPr>
              <a:defRPr>
                <a:solidFill>
                  <a:srgbClr val="FFFFFF"/>
                </a:solidFill>
              </a:defRPr>
            </a:lvl1pPr>
          </a:lstStyle>
          <a:p>
            <a:pPr>
              <a:defRPr/>
            </a:pPr>
            <a:fld id="{126B447D-CB8D-4662-9CD1-3512DD054B46}" type="slidenum">
              <a:rPr lang="en-US" altLang="ja-JP"/>
              <a:pPr>
                <a:defRPr/>
              </a:pPr>
              <a:t>‹#›</a:t>
            </a:fld>
            <a:endParaRPr lang="en-US" altLang="ja-JP"/>
          </a:p>
        </p:txBody>
      </p:sp>
    </p:spTree>
    <p:extLst>
      <p:ext uri="{BB962C8B-B14F-4D97-AF65-F5344CB8AC3E}">
        <p14:creationId xmlns:p14="http://schemas.microsoft.com/office/powerpoint/2010/main" val="3173639689"/>
      </p:ext>
    </p:extLst>
  </p:cSld>
  <p:clrMapOvr>
    <a:masterClrMapping/>
  </p:clrMapOvr>
  <p:transition spd="slow">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a:extLst>
              <a:ext uri="{FF2B5EF4-FFF2-40B4-BE49-F238E27FC236}">
                <a16:creationId xmlns:a16="http://schemas.microsoft.com/office/drawing/2014/main" id="{6C640495-E218-B336-CF14-089F64257C61}"/>
              </a:ext>
            </a:extLst>
          </p:cNvPr>
          <p:cNvSpPr>
            <a:spLocks noGrp="1"/>
          </p:cNvSpPr>
          <p:nvPr>
            <p:ph type="dt" sz="half" idx="10"/>
          </p:nvPr>
        </p:nvSpPr>
        <p:spPr/>
        <p:txBody>
          <a:bodyPr/>
          <a:lstStyle>
            <a:lvl1pPr>
              <a:defRPr/>
            </a:lvl1pPr>
          </a:lstStyle>
          <a:p>
            <a:pPr>
              <a:defRPr/>
            </a:pPr>
            <a:endParaRPr lang="en-US" altLang="ja-JP"/>
          </a:p>
        </p:txBody>
      </p:sp>
      <p:sp>
        <p:nvSpPr>
          <p:cNvPr id="5" name="Footer Placeholder 21">
            <a:extLst>
              <a:ext uri="{FF2B5EF4-FFF2-40B4-BE49-F238E27FC236}">
                <a16:creationId xmlns:a16="http://schemas.microsoft.com/office/drawing/2014/main" id="{8F783AC3-0DE5-5FDF-E43F-4C84234F9F10}"/>
              </a:ext>
            </a:extLst>
          </p:cNvPr>
          <p:cNvSpPr>
            <a:spLocks noGrp="1"/>
          </p:cNvSpPr>
          <p:nvPr>
            <p:ph type="ftr" sz="quarter" idx="11"/>
          </p:nvPr>
        </p:nvSpPr>
        <p:spPr/>
        <p:txBody>
          <a:bodyPr/>
          <a:lstStyle>
            <a:lvl1pPr>
              <a:defRPr/>
            </a:lvl1pPr>
          </a:lstStyle>
          <a:p>
            <a:pPr>
              <a:defRPr/>
            </a:pPr>
            <a:r>
              <a:rPr lang="en-US" altLang="ja-JP"/>
              <a:t>Building Infrastructure to Enhance Revenue Collection</a:t>
            </a:r>
          </a:p>
        </p:txBody>
      </p:sp>
      <p:sp>
        <p:nvSpPr>
          <p:cNvPr id="6" name="Slide Number Placeholder 17">
            <a:extLst>
              <a:ext uri="{FF2B5EF4-FFF2-40B4-BE49-F238E27FC236}">
                <a16:creationId xmlns:a16="http://schemas.microsoft.com/office/drawing/2014/main" id="{A380B07C-2A4E-2F79-7D37-99575A0714C4}"/>
              </a:ext>
            </a:extLst>
          </p:cNvPr>
          <p:cNvSpPr>
            <a:spLocks noGrp="1"/>
          </p:cNvSpPr>
          <p:nvPr>
            <p:ph type="sldNum" sz="quarter" idx="12"/>
          </p:nvPr>
        </p:nvSpPr>
        <p:spPr/>
        <p:txBody>
          <a:bodyPr/>
          <a:lstStyle>
            <a:lvl1pPr>
              <a:defRPr/>
            </a:lvl1pPr>
          </a:lstStyle>
          <a:p>
            <a:pPr>
              <a:defRPr/>
            </a:pPr>
            <a:fld id="{7F039EEA-F384-4667-B667-086BFDECB4D1}" type="slidenum">
              <a:rPr lang="en-US" altLang="ja-JP"/>
              <a:pPr>
                <a:defRPr/>
              </a:pPr>
              <a:t>‹#›</a:t>
            </a:fld>
            <a:endParaRPr lang="en-US" altLang="ja-JP"/>
          </a:p>
        </p:txBody>
      </p:sp>
    </p:spTree>
    <p:extLst>
      <p:ext uri="{BB962C8B-B14F-4D97-AF65-F5344CB8AC3E}">
        <p14:creationId xmlns:p14="http://schemas.microsoft.com/office/powerpoint/2010/main" val="2953057012"/>
      </p:ext>
    </p:extLst>
  </p:cSld>
  <p:clrMapOvr>
    <a:masterClrMapping/>
  </p:clrMapOvr>
  <p:transition spd="slow">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a:extLst>
              <a:ext uri="{FF2B5EF4-FFF2-40B4-BE49-F238E27FC236}">
                <a16:creationId xmlns:a16="http://schemas.microsoft.com/office/drawing/2014/main" id="{700E7DD8-42C1-C9C5-90CA-D8EEBE7C3A03}"/>
              </a:ext>
            </a:extLst>
          </p:cNvPr>
          <p:cNvSpPr>
            <a:spLocks noGrp="1"/>
          </p:cNvSpPr>
          <p:nvPr>
            <p:ph type="dt" sz="half" idx="10"/>
          </p:nvPr>
        </p:nvSpPr>
        <p:spPr/>
        <p:txBody>
          <a:bodyPr/>
          <a:lstStyle>
            <a:lvl1pPr>
              <a:defRPr/>
            </a:lvl1pPr>
          </a:lstStyle>
          <a:p>
            <a:pPr>
              <a:defRPr/>
            </a:pPr>
            <a:endParaRPr lang="en-US" altLang="ja-JP"/>
          </a:p>
        </p:txBody>
      </p:sp>
      <p:sp>
        <p:nvSpPr>
          <p:cNvPr id="5" name="Footer Placeholder 21">
            <a:extLst>
              <a:ext uri="{FF2B5EF4-FFF2-40B4-BE49-F238E27FC236}">
                <a16:creationId xmlns:a16="http://schemas.microsoft.com/office/drawing/2014/main" id="{90D8DD80-4226-5829-0B2E-275D264D8A26}"/>
              </a:ext>
            </a:extLst>
          </p:cNvPr>
          <p:cNvSpPr>
            <a:spLocks noGrp="1"/>
          </p:cNvSpPr>
          <p:nvPr>
            <p:ph type="ftr" sz="quarter" idx="11"/>
          </p:nvPr>
        </p:nvSpPr>
        <p:spPr/>
        <p:txBody>
          <a:bodyPr/>
          <a:lstStyle>
            <a:lvl1pPr>
              <a:defRPr/>
            </a:lvl1pPr>
          </a:lstStyle>
          <a:p>
            <a:pPr>
              <a:defRPr/>
            </a:pPr>
            <a:r>
              <a:rPr lang="en-US" altLang="ja-JP"/>
              <a:t>Building Infrastructure to Enhance Revenue Collection</a:t>
            </a:r>
          </a:p>
        </p:txBody>
      </p:sp>
      <p:sp>
        <p:nvSpPr>
          <p:cNvPr id="6" name="Slide Number Placeholder 17">
            <a:extLst>
              <a:ext uri="{FF2B5EF4-FFF2-40B4-BE49-F238E27FC236}">
                <a16:creationId xmlns:a16="http://schemas.microsoft.com/office/drawing/2014/main" id="{6EBAD6AA-0F28-7F2F-85E7-76F1CF83ED37}"/>
              </a:ext>
            </a:extLst>
          </p:cNvPr>
          <p:cNvSpPr>
            <a:spLocks noGrp="1"/>
          </p:cNvSpPr>
          <p:nvPr>
            <p:ph type="sldNum" sz="quarter" idx="12"/>
          </p:nvPr>
        </p:nvSpPr>
        <p:spPr/>
        <p:txBody>
          <a:bodyPr/>
          <a:lstStyle>
            <a:lvl1pPr>
              <a:defRPr/>
            </a:lvl1pPr>
          </a:lstStyle>
          <a:p>
            <a:pPr>
              <a:defRPr/>
            </a:pPr>
            <a:fld id="{940EE12B-F739-4F1E-ABA3-9C07DF3D0223}" type="slidenum">
              <a:rPr lang="en-US" altLang="ja-JP"/>
              <a:pPr>
                <a:defRPr/>
              </a:pPr>
              <a:t>‹#›</a:t>
            </a:fld>
            <a:endParaRPr lang="en-US" altLang="ja-JP"/>
          </a:p>
        </p:txBody>
      </p:sp>
    </p:spTree>
    <p:extLst>
      <p:ext uri="{BB962C8B-B14F-4D97-AF65-F5344CB8AC3E}">
        <p14:creationId xmlns:p14="http://schemas.microsoft.com/office/powerpoint/2010/main" val="2382574217"/>
      </p:ext>
    </p:extLst>
  </p:cSld>
  <p:clrMapOvr>
    <a:masterClrMapping/>
  </p:clrMapOvr>
  <p:transition spd="slow">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itle 6"/>
          <p:cNvSpPr>
            <a:spLocks noGrp="1"/>
          </p:cNvSpPr>
          <p:nvPr>
            <p:ph type="title"/>
          </p:nvPr>
        </p:nvSpPr>
        <p:spPr/>
        <p:txBody>
          <a:bodyPr rtlCol="0"/>
          <a:lstStyle/>
          <a:p>
            <a:r>
              <a:rPr lang="en-US"/>
              <a:t>Click to edit Master title style</a:t>
            </a:r>
          </a:p>
        </p:txBody>
      </p:sp>
      <p:sp>
        <p:nvSpPr>
          <p:cNvPr id="2" name="Date Placeholder 9">
            <a:extLst>
              <a:ext uri="{FF2B5EF4-FFF2-40B4-BE49-F238E27FC236}">
                <a16:creationId xmlns:a16="http://schemas.microsoft.com/office/drawing/2014/main" id="{32C57D75-EDA4-FC02-B623-B37F09EDEE33}"/>
              </a:ext>
            </a:extLst>
          </p:cNvPr>
          <p:cNvSpPr>
            <a:spLocks noGrp="1"/>
          </p:cNvSpPr>
          <p:nvPr>
            <p:ph type="dt" sz="half" idx="10"/>
          </p:nvPr>
        </p:nvSpPr>
        <p:spPr/>
        <p:txBody>
          <a:bodyPr/>
          <a:lstStyle>
            <a:lvl1pPr>
              <a:defRPr/>
            </a:lvl1pPr>
          </a:lstStyle>
          <a:p>
            <a:pPr>
              <a:defRPr/>
            </a:pPr>
            <a:endParaRPr lang="en-US" altLang="ja-JP"/>
          </a:p>
        </p:txBody>
      </p:sp>
      <p:sp>
        <p:nvSpPr>
          <p:cNvPr id="4" name="Footer Placeholder 21">
            <a:extLst>
              <a:ext uri="{FF2B5EF4-FFF2-40B4-BE49-F238E27FC236}">
                <a16:creationId xmlns:a16="http://schemas.microsoft.com/office/drawing/2014/main" id="{7A430537-8748-6FA3-DE7F-B7AC22F02F54}"/>
              </a:ext>
            </a:extLst>
          </p:cNvPr>
          <p:cNvSpPr>
            <a:spLocks noGrp="1"/>
          </p:cNvSpPr>
          <p:nvPr>
            <p:ph type="ftr" sz="quarter" idx="11"/>
          </p:nvPr>
        </p:nvSpPr>
        <p:spPr/>
        <p:txBody>
          <a:bodyPr/>
          <a:lstStyle>
            <a:lvl1pPr>
              <a:defRPr/>
            </a:lvl1pPr>
          </a:lstStyle>
          <a:p>
            <a:pPr>
              <a:defRPr/>
            </a:pPr>
            <a:r>
              <a:rPr lang="en-US" altLang="ja-JP"/>
              <a:t>Building Infrastructure to Enhance Revenue Collection</a:t>
            </a:r>
          </a:p>
        </p:txBody>
      </p:sp>
      <p:sp>
        <p:nvSpPr>
          <p:cNvPr id="5" name="Slide Number Placeholder 17">
            <a:extLst>
              <a:ext uri="{FF2B5EF4-FFF2-40B4-BE49-F238E27FC236}">
                <a16:creationId xmlns:a16="http://schemas.microsoft.com/office/drawing/2014/main" id="{D0491AC1-F867-AE0A-3B79-AA9AB7080344}"/>
              </a:ext>
            </a:extLst>
          </p:cNvPr>
          <p:cNvSpPr>
            <a:spLocks noGrp="1"/>
          </p:cNvSpPr>
          <p:nvPr>
            <p:ph type="sldNum" sz="quarter" idx="12"/>
          </p:nvPr>
        </p:nvSpPr>
        <p:spPr/>
        <p:txBody>
          <a:bodyPr/>
          <a:lstStyle>
            <a:lvl1pPr>
              <a:defRPr/>
            </a:lvl1pPr>
          </a:lstStyle>
          <a:p>
            <a:pPr>
              <a:defRPr/>
            </a:pPr>
            <a:fld id="{BBB732AB-7F14-4C7C-B153-94DFBF7A7631}" type="slidenum">
              <a:rPr lang="en-US" altLang="ja-JP"/>
              <a:pPr>
                <a:defRPr/>
              </a:pPr>
              <a:t>‹#›</a:t>
            </a:fld>
            <a:endParaRPr lang="en-US" altLang="ja-JP"/>
          </a:p>
        </p:txBody>
      </p:sp>
    </p:spTree>
    <p:extLst>
      <p:ext uri="{BB962C8B-B14F-4D97-AF65-F5344CB8AC3E}">
        <p14:creationId xmlns:p14="http://schemas.microsoft.com/office/powerpoint/2010/main" val="1891337000"/>
      </p:ext>
    </p:extLst>
  </p:cSld>
  <p:clrMapOvr>
    <a:masterClrMapping/>
  </p:clrMapOvr>
  <p:transition spd="slow">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Chevron 10">
            <a:extLst>
              <a:ext uri="{FF2B5EF4-FFF2-40B4-BE49-F238E27FC236}">
                <a16:creationId xmlns:a16="http://schemas.microsoft.com/office/drawing/2014/main" id="{C7AC9C0B-88B9-FC7F-82B4-CCB81FBAFE13}"/>
              </a:ext>
            </a:extLst>
          </p:cNvPr>
          <p:cNvSpPr>
            <a:spLocks noChangeArrowheads="1"/>
          </p:cNvSpPr>
          <p:nvPr/>
        </p:nvSpPr>
        <p:spPr bwMode="auto">
          <a:xfrm>
            <a:off x="3636963" y="3005138"/>
            <a:ext cx="182562" cy="228600"/>
          </a:xfrm>
          <a:prstGeom prst="chevron">
            <a:avLst>
              <a:gd name="adj" fmla="val 50000"/>
            </a:avLst>
          </a:prstGeom>
          <a:gradFill rotWithShape="1">
            <a:gsLst>
              <a:gs pos="0">
                <a:srgbClr val="1F7990"/>
              </a:gs>
              <a:gs pos="72000">
                <a:srgbClr val="59A8C1"/>
              </a:gs>
              <a:gs pos="100000">
                <a:srgbClr val="85B8CA"/>
              </a:gs>
            </a:gsLst>
            <a:lin ang="16200000"/>
          </a:gradFill>
          <a:ln w="3175" cap="rnd">
            <a:solidFill>
              <a:srgbClr val="26697A"/>
            </a:solidFill>
            <a:miter lim="800000"/>
            <a:headEnd/>
            <a:tailEnd/>
          </a:ln>
          <a:effectLst>
            <a:outerShdw blurRad="63500" dist="26940" dir="5400000" rotWithShape="0">
              <a:srgbClr val="000000">
                <a:alpha val="45998"/>
              </a:srgbClr>
            </a:outerShdw>
          </a:effectLst>
        </p:spPr>
        <p:txBody>
          <a:bodyPr anchor="ctr"/>
          <a:lstStyle/>
          <a:p>
            <a:pPr eaLnBrk="1" hangingPunct="1">
              <a:defRPr/>
            </a:pPr>
            <a:endParaRPr lang="en-US" dirty="0">
              <a:solidFill>
                <a:schemeClr val="lt1"/>
              </a:solidFill>
              <a:latin typeface="+mn-lt"/>
              <a:ea typeface="+mn-ea"/>
            </a:endParaRPr>
          </a:p>
        </p:txBody>
      </p:sp>
      <p:sp>
        <p:nvSpPr>
          <p:cNvPr id="5" name="Chevron 11">
            <a:extLst>
              <a:ext uri="{FF2B5EF4-FFF2-40B4-BE49-F238E27FC236}">
                <a16:creationId xmlns:a16="http://schemas.microsoft.com/office/drawing/2014/main" id="{9EC4ECA5-766D-CC61-5E51-588246EE1E61}"/>
              </a:ext>
            </a:extLst>
          </p:cNvPr>
          <p:cNvSpPr>
            <a:spLocks noChangeArrowheads="1"/>
          </p:cNvSpPr>
          <p:nvPr/>
        </p:nvSpPr>
        <p:spPr bwMode="auto">
          <a:xfrm>
            <a:off x="3449638" y="3005138"/>
            <a:ext cx="184150" cy="228600"/>
          </a:xfrm>
          <a:prstGeom prst="chevron">
            <a:avLst>
              <a:gd name="adj" fmla="val 50000"/>
            </a:avLst>
          </a:prstGeom>
          <a:gradFill rotWithShape="1">
            <a:gsLst>
              <a:gs pos="0">
                <a:srgbClr val="1F7990"/>
              </a:gs>
              <a:gs pos="72000">
                <a:srgbClr val="59A8C1"/>
              </a:gs>
              <a:gs pos="100000">
                <a:srgbClr val="85B8CA"/>
              </a:gs>
            </a:gsLst>
            <a:lin ang="16200000"/>
          </a:gradFill>
          <a:ln w="3175" cap="rnd">
            <a:solidFill>
              <a:srgbClr val="26697A"/>
            </a:solidFill>
            <a:miter lim="800000"/>
            <a:headEnd/>
            <a:tailEnd/>
          </a:ln>
          <a:effectLst>
            <a:outerShdw blurRad="63500" dist="26940" dir="5400000" rotWithShape="0">
              <a:srgbClr val="000000">
                <a:alpha val="45998"/>
              </a:srgbClr>
            </a:outerShdw>
          </a:effectLst>
        </p:spPr>
        <p:txBody>
          <a:bodyPr anchor="ctr"/>
          <a:lstStyle/>
          <a:p>
            <a:pPr eaLnBrk="1" hangingPunct="1">
              <a:defRPr/>
            </a:pPr>
            <a:endParaRPr lang="en-US" dirty="0">
              <a:solidFill>
                <a:schemeClr val="lt1"/>
              </a:solidFill>
              <a:latin typeface="+mn-lt"/>
              <a:ea typeface="+mn-ea"/>
            </a:endParaRPr>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a:t>Click to edit Master title style</a:t>
            </a:r>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a:t>Click to edit Master text styles</a:t>
            </a:r>
          </a:p>
        </p:txBody>
      </p:sp>
      <p:sp>
        <p:nvSpPr>
          <p:cNvPr id="6" name="Date Placeholder 3">
            <a:extLst>
              <a:ext uri="{FF2B5EF4-FFF2-40B4-BE49-F238E27FC236}">
                <a16:creationId xmlns:a16="http://schemas.microsoft.com/office/drawing/2014/main" id="{86B9B6D2-04C1-B6B5-60B4-5B471D4B5C3B}"/>
              </a:ext>
            </a:extLst>
          </p:cNvPr>
          <p:cNvSpPr>
            <a:spLocks noGrp="1"/>
          </p:cNvSpPr>
          <p:nvPr>
            <p:ph type="dt" sz="half" idx="10"/>
          </p:nvPr>
        </p:nvSpPr>
        <p:spPr/>
        <p:txBody>
          <a:bodyPr/>
          <a:lstStyle>
            <a:lvl1pPr>
              <a:defRPr/>
            </a:lvl1pPr>
            <a:extLst/>
          </a:lstStyle>
          <a:p>
            <a:pPr>
              <a:defRPr/>
            </a:pPr>
            <a:endParaRPr lang="en-US" altLang="ja-JP"/>
          </a:p>
        </p:txBody>
      </p:sp>
      <p:sp>
        <p:nvSpPr>
          <p:cNvPr id="7" name="Footer Placeholder 4">
            <a:extLst>
              <a:ext uri="{FF2B5EF4-FFF2-40B4-BE49-F238E27FC236}">
                <a16:creationId xmlns:a16="http://schemas.microsoft.com/office/drawing/2014/main" id="{72DDD081-F942-F757-BCF0-86A1014033D6}"/>
              </a:ext>
            </a:extLst>
          </p:cNvPr>
          <p:cNvSpPr>
            <a:spLocks noGrp="1"/>
          </p:cNvSpPr>
          <p:nvPr>
            <p:ph type="ftr" sz="quarter" idx="11"/>
          </p:nvPr>
        </p:nvSpPr>
        <p:spPr/>
        <p:txBody>
          <a:bodyPr/>
          <a:lstStyle>
            <a:lvl1pPr>
              <a:defRPr/>
            </a:lvl1pPr>
            <a:extLst/>
          </a:lstStyle>
          <a:p>
            <a:pPr>
              <a:defRPr/>
            </a:pPr>
            <a:r>
              <a:rPr lang="en-US" altLang="ja-JP"/>
              <a:t>Building Infrastructure to Enhance Revenue Collection</a:t>
            </a:r>
          </a:p>
        </p:txBody>
      </p:sp>
      <p:sp>
        <p:nvSpPr>
          <p:cNvPr id="8" name="Slide Number Placeholder 5">
            <a:extLst>
              <a:ext uri="{FF2B5EF4-FFF2-40B4-BE49-F238E27FC236}">
                <a16:creationId xmlns:a16="http://schemas.microsoft.com/office/drawing/2014/main" id="{B7CDA4CE-8EC1-7B92-126A-9BF5526C610A}"/>
              </a:ext>
            </a:extLst>
          </p:cNvPr>
          <p:cNvSpPr>
            <a:spLocks noGrp="1"/>
          </p:cNvSpPr>
          <p:nvPr>
            <p:ph type="sldNum" sz="quarter" idx="12"/>
          </p:nvPr>
        </p:nvSpPr>
        <p:spPr/>
        <p:txBody>
          <a:bodyPr/>
          <a:lstStyle>
            <a:lvl1pPr>
              <a:defRPr/>
            </a:lvl1pPr>
          </a:lstStyle>
          <a:p>
            <a:pPr>
              <a:defRPr/>
            </a:pPr>
            <a:fld id="{0DB1B04A-B24D-49FD-BEB0-7509BA05913B}" type="slidenum">
              <a:rPr lang="en-US" altLang="ja-JP"/>
              <a:pPr>
                <a:defRPr/>
              </a:pPr>
              <a:t>‹#›</a:t>
            </a:fld>
            <a:endParaRPr lang="en-US" altLang="ja-JP"/>
          </a:p>
        </p:txBody>
      </p:sp>
    </p:spTree>
    <p:extLst>
      <p:ext uri="{BB962C8B-B14F-4D97-AF65-F5344CB8AC3E}">
        <p14:creationId xmlns:p14="http://schemas.microsoft.com/office/powerpoint/2010/main" val="1199200275"/>
      </p:ext>
    </p:extLst>
  </p:cSld>
  <p:clrMapOvr>
    <a:overrideClrMapping bg1="dk1" tx1="lt1" bg2="dk2" tx2="lt2" accent1="accent1" accent2="accent2" accent3="accent3" accent4="accent4" accent5="accent5" accent6="accent6" hlink="hlink" folHlink="folHlink"/>
  </p:clrMapOvr>
  <p:transition spd="slow">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7"/>
          <p:cNvSpPr>
            <a:spLocks noGrp="1"/>
          </p:cNvSpPr>
          <p:nvPr>
            <p:ph type="title"/>
          </p:nvPr>
        </p:nvSpPr>
        <p:spPr/>
        <p:txBody>
          <a:bodyPr rtlCol="0"/>
          <a:lstStyle/>
          <a:p>
            <a:r>
              <a:rPr lang="en-US"/>
              <a:t>Click to edit Master title style</a:t>
            </a:r>
          </a:p>
        </p:txBody>
      </p:sp>
      <p:sp>
        <p:nvSpPr>
          <p:cNvPr id="2" name="Date Placeholder 4">
            <a:extLst>
              <a:ext uri="{FF2B5EF4-FFF2-40B4-BE49-F238E27FC236}">
                <a16:creationId xmlns:a16="http://schemas.microsoft.com/office/drawing/2014/main" id="{7262FAA6-2914-8005-B2BF-7CF84122929C}"/>
              </a:ext>
            </a:extLst>
          </p:cNvPr>
          <p:cNvSpPr>
            <a:spLocks noGrp="1"/>
          </p:cNvSpPr>
          <p:nvPr>
            <p:ph type="dt" sz="half" idx="10"/>
          </p:nvPr>
        </p:nvSpPr>
        <p:spPr/>
        <p:txBody>
          <a:bodyPr/>
          <a:lstStyle>
            <a:lvl1pPr>
              <a:defRPr/>
            </a:lvl1pPr>
            <a:extLst/>
          </a:lstStyle>
          <a:p>
            <a:pPr>
              <a:defRPr/>
            </a:pPr>
            <a:endParaRPr lang="en-US" altLang="ja-JP"/>
          </a:p>
        </p:txBody>
      </p:sp>
      <p:sp>
        <p:nvSpPr>
          <p:cNvPr id="5" name="Footer Placeholder 5">
            <a:extLst>
              <a:ext uri="{FF2B5EF4-FFF2-40B4-BE49-F238E27FC236}">
                <a16:creationId xmlns:a16="http://schemas.microsoft.com/office/drawing/2014/main" id="{D4072A0F-47C8-8189-B4EE-F3E3A60AD3AD}"/>
              </a:ext>
            </a:extLst>
          </p:cNvPr>
          <p:cNvSpPr>
            <a:spLocks noGrp="1"/>
          </p:cNvSpPr>
          <p:nvPr>
            <p:ph type="ftr" sz="quarter" idx="11"/>
          </p:nvPr>
        </p:nvSpPr>
        <p:spPr/>
        <p:txBody>
          <a:bodyPr/>
          <a:lstStyle>
            <a:lvl1pPr>
              <a:defRPr/>
            </a:lvl1pPr>
            <a:extLst/>
          </a:lstStyle>
          <a:p>
            <a:pPr>
              <a:defRPr/>
            </a:pPr>
            <a:r>
              <a:rPr lang="en-US" altLang="ja-JP"/>
              <a:t>Building Infrastructure to Enhance Revenue Collection</a:t>
            </a:r>
          </a:p>
        </p:txBody>
      </p:sp>
      <p:sp>
        <p:nvSpPr>
          <p:cNvPr id="6" name="Slide Number Placeholder 6">
            <a:extLst>
              <a:ext uri="{FF2B5EF4-FFF2-40B4-BE49-F238E27FC236}">
                <a16:creationId xmlns:a16="http://schemas.microsoft.com/office/drawing/2014/main" id="{DA2A94CD-CA26-A6CB-64CD-5FE3DFD0F310}"/>
              </a:ext>
            </a:extLst>
          </p:cNvPr>
          <p:cNvSpPr>
            <a:spLocks noGrp="1"/>
          </p:cNvSpPr>
          <p:nvPr>
            <p:ph type="sldNum" sz="quarter" idx="12"/>
          </p:nvPr>
        </p:nvSpPr>
        <p:spPr/>
        <p:txBody>
          <a:bodyPr/>
          <a:lstStyle>
            <a:lvl1pPr>
              <a:defRPr/>
            </a:lvl1pPr>
          </a:lstStyle>
          <a:p>
            <a:pPr>
              <a:defRPr/>
            </a:pPr>
            <a:fld id="{69C27A0C-E358-4F09-B234-E54EDCAC8E6F}" type="slidenum">
              <a:rPr lang="en-US" altLang="ja-JP"/>
              <a:pPr>
                <a:defRPr/>
              </a:pPr>
              <a:t>‹#›</a:t>
            </a:fld>
            <a:endParaRPr lang="en-US" altLang="ja-JP"/>
          </a:p>
        </p:txBody>
      </p:sp>
    </p:spTree>
    <p:extLst>
      <p:ext uri="{BB962C8B-B14F-4D97-AF65-F5344CB8AC3E}">
        <p14:creationId xmlns:p14="http://schemas.microsoft.com/office/powerpoint/2010/main" val="3991658832"/>
      </p:ext>
    </p:extLst>
  </p:cSld>
  <p:clrMapOvr>
    <a:overrideClrMapping bg1="dk1" tx1="lt1" bg2="dk2" tx2="lt2" accent1="accent1" accent2="accent2" accent3="accent3" accent4="accent4" accent5="accent5" accent6="accent6" hlink="hlink" folHlink="folHlink"/>
  </p:clrMapOvr>
  <p:transition spd="slow">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53C9B89-C787-19CA-DF94-E4D45881BDE7}"/>
              </a:ext>
            </a:extLst>
          </p:cNvPr>
          <p:cNvSpPr>
            <a:spLocks noGrp="1"/>
          </p:cNvSpPr>
          <p:nvPr>
            <p:ph type="dt" sz="half" idx="10"/>
          </p:nvPr>
        </p:nvSpPr>
        <p:spPr/>
        <p:txBody>
          <a:bodyPr/>
          <a:lstStyle>
            <a:lvl1pPr>
              <a:defRPr/>
            </a:lvl1pPr>
            <a:extLst/>
          </a:lstStyle>
          <a:p>
            <a:pPr>
              <a:defRPr/>
            </a:pPr>
            <a:endParaRPr lang="en-US" altLang="ja-JP"/>
          </a:p>
        </p:txBody>
      </p:sp>
      <p:sp>
        <p:nvSpPr>
          <p:cNvPr id="8" name="Footer Placeholder 7">
            <a:extLst>
              <a:ext uri="{FF2B5EF4-FFF2-40B4-BE49-F238E27FC236}">
                <a16:creationId xmlns:a16="http://schemas.microsoft.com/office/drawing/2014/main" id="{DF6D44B9-05E9-6F61-ABEA-5700C2752187}"/>
              </a:ext>
            </a:extLst>
          </p:cNvPr>
          <p:cNvSpPr>
            <a:spLocks noGrp="1"/>
          </p:cNvSpPr>
          <p:nvPr>
            <p:ph type="ftr" sz="quarter" idx="11"/>
          </p:nvPr>
        </p:nvSpPr>
        <p:spPr/>
        <p:txBody>
          <a:bodyPr/>
          <a:lstStyle>
            <a:lvl1pPr>
              <a:defRPr/>
            </a:lvl1pPr>
            <a:extLst/>
          </a:lstStyle>
          <a:p>
            <a:pPr>
              <a:defRPr/>
            </a:pPr>
            <a:r>
              <a:rPr lang="en-US" altLang="ja-JP"/>
              <a:t>Building Infrastructure to Enhance Revenue Collection</a:t>
            </a:r>
          </a:p>
        </p:txBody>
      </p:sp>
      <p:sp>
        <p:nvSpPr>
          <p:cNvPr id="9" name="Slide Number Placeholder 8">
            <a:extLst>
              <a:ext uri="{FF2B5EF4-FFF2-40B4-BE49-F238E27FC236}">
                <a16:creationId xmlns:a16="http://schemas.microsoft.com/office/drawing/2014/main" id="{4AF955D7-D63D-4F6A-0D40-C51B4FCAE8F6}"/>
              </a:ext>
            </a:extLst>
          </p:cNvPr>
          <p:cNvSpPr>
            <a:spLocks noGrp="1"/>
          </p:cNvSpPr>
          <p:nvPr>
            <p:ph type="sldNum" sz="quarter" idx="12"/>
          </p:nvPr>
        </p:nvSpPr>
        <p:spPr/>
        <p:txBody>
          <a:bodyPr/>
          <a:lstStyle>
            <a:lvl1pPr>
              <a:defRPr/>
            </a:lvl1pPr>
          </a:lstStyle>
          <a:p>
            <a:pPr>
              <a:defRPr/>
            </a:pPr>
            <a:fld id="{037018F8-A9CB-49D1-A23A-8CDE0F088BB5}" type="slidenum">
              <a:rPr lang="en-US" altLang="ja-JP"/>
              <a:pPr>
                <a:defRPr/>
              </a:pPr>
              <a:t>‹#›</a:t>
            </a:fld>
            <a:endParaRPr lang="en-US" altLang="ja-JP"/>
          </a:p>
        </p:txBody>
      </p:sp>
    </p:spTree>
    <p:extLst>
      <p:ext uri="{BB962C8B-B14F-4D97-AF65-F5344CB8AC3E}">
        <p14:creationId xmlns:p14="http://schemas.microsoft.com/office/powerpoint/2010/main" val="3663735016"/>
      </p:ext>
    </p:extLst>
  </p:cSld>
  <p:clrMapOvr>
    <a:overrideClrMapping bg1="lt1" tx1="dk1" bg2="lt2" tx2="dk2" accent1="accent1" accent2="accent2" accent3="accent3" accent4="accent4" accent5="accent5" accent6="accent6" hlink="hlink" folHlink="folHlink"/>
  </p:clrMapOvr>
  <p:transition spd="slow">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p>
            <a:r>
              <a:rPr lang="en-US"/>
              <a:t>Click to edit Master title style</a:t>
            </a:r>
          </a:p>
        </p:txBody>
      </p:sp>
      <p:sp>
        <p:nvSpPr>
          <p:cNvPr id="2" name="Date Placeholder 2">
            <a:extLst>
              <a:ext uri="{FF2B5EF4-FFF2-40B4-BE49-F238E27FC236}">
                <a16:creationId xmlns:a16="http://schemas.microsoft.com/office/drawing/2014/main" id="{CE899B61-AE72-EA70-B7B0-F5CAD8BBB909}"/>
              </a:ext>
            </a:extLst>
          </p:cNvPr>
          <p:cNvSpPr>
            <a:spLocks noGrp="1"/>
          </p:cNvSpPr>
          <p:nvPr>
            <p:ph type="dt" sz="half" idx="10"/>
          </p:nvPr>
        </p:nvSpPr>
        <p:spPr/>
        <p:txBody>
          <a:bodyPr/>
          <a:lstStyle>
            <a:lvl1pPr>
              <a:defRPr/>
            </a:lvl1pPr>
            <a:extLst/>
          </a:lstStyle>
          <a:p>
            <a:pPr>
              <a:defRPr/>
            </a:pPr>
            <a:endParaRPr lang="en-US" altLang="ja-JP"/>
          </a:p>
        </p:txBody>
      </p:sp>
      <p:sp>
        <p:nvSpPr>
          <p:cNvPr id="3" name="Footer Placeholder 3">
            <a:extLst>
              <a:ext uri="{FF2B5EF4-FFF2-40B4-BE49-F238E27FC236}">
                <a16:creationId xmlns:a16="http://schemas.microsoft.com/office/drawing/2014/main" id="{A061CFD5-ABA4-4E80-33D8-2A63A2ADD0EB}"/>
              </a:ext>
            </a:extLst>
          </p:cNvPr>
          <p:cNvSpPr>
            <a:spLocks noGrp="1"/>
          </p:cNvSpPr>
          <p:nvPr>
            <p:ph type="ftr" sz="quarter" idx="11"/>
          </p:nvPr>
        </p:nvSpPr>
        <p:spPr/>
        <p:txBody>
          <a:bodyPr/>
          <a:lstStyle>
            <a:lvl1pPr>
              <a:defRPr/>
            </a:lvl1pPr>
            <a:extLst/>
          </a:lstStyle>
          <a:p>
            <a:pPr>
              <a:defRPr/>
            </a:pPr>
            <a:r>
              <a:rPr lang="en-US" altLang="ja-JP"/>
              <a:t>Building Infrastructure to Enhance Revenue Collection</a:t>
            </a:r>
          </a:p>
        </p:txBody>
      </p:sp>
      <p:sp>
        <p:nvSpPr>
          <p:cNvPr id="4" name="Slide Number Placeholder 4">
            <a:extLst>
              <a:ext uri="{FF2B5EF4-FFF2-40B4-BE49-F238E27FC236}">
                <a16:creationId xmlns:a16="http://schemas.microsoft.com/office/drawing/2014/main" id="{B8ABF96D-CF83-064D-67ED-2A09DA86AB08}"/>
              </a:ext>
            </a:extLst>
          </p:cNvPr>
          <p:cNvSpPr>
            <a:spLocks noGrp="1"/>
          </p:cNvSpPr>
          <p:nvPr>
            <p:ph type="sldNum" sz="quarter" idx="12"/>
          </p:nvPr>
        </p:nvSpPr>
        <p:spPr/>
        <p:txBody>
          <a:bodyPr/>
          <a:lstStyle>
            <a:lvl1pPr>
              <a:defRPr/>
            </a:lvl1pPr>
          </a:lstStyle>
          <a:p>
            <a:pPr>
              <a:defRPr/>
            </a:pPr>
            <a:fld id="{54A39A10-DEA6-4156-97D5-3006A1068626}" type="slidenum">
              <a:rPr lang="en-US" altLang="ja-JP"/>
              <a:pPr>
                <a:defRPr/>
              </a:pPr>
              <a:t>‹#›</a:t>
            </a:fld>
            <a:endParaRPr lang="en-US" altLang="ja-JP"/>
          </a:p>
        </p:txBody>
      </p:sp>
    </p:spTree>
    <p:extLst>
      <p:ext uri="{BB962C8B-B14F-4D97-AF65-F5344CB8AC3E}">
        <p14:creationId xmlns:p14="http://schemas.microsoft.com/office/powerpoint/2010/main" val="466191718"/>
      </p:ext>
    </p:extLst>
  </p:cSld>
  <p:clrMapOvr>
    <a:overrideClrMapping bg1="dk1" tx1="lt1" bg2="dk2" tx2="lt2" accent1="accent1" accent2="accent2" accent3="accent3" accent4="accent4" accent5="accent5" accent6="accent6" hlink="hlink" folHlink="folHlink"/>
  </p:clrMapOvr>
  <p:transition spd="slow">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a:extLst>
              <a:ext uri="{FF2B5EF4-FFF2-40B4-BE49-F238E27FC236}">
                <a16:creationId xmlns:a16="http://schemas.microsoft.com/office/drawing/2014/main" id="{8D043645-8573-4A08-1A87-114D737EA450}"/>
              </a:ext>
            </a:extLst>
          </p:cNvPr>
          <p:cNvSpPr>
            <a:spLocks noGrp="1"/>
          </p:cNvSpPr>
          <p:nvPr>
            <p:ph type="dt" sz="half" idx="10"/>
          </p:nvPr>
        </p:nvSpPr>
        <p:spPr/>
        <p:txBody>
          <a:bodyPr/>
          <a:lstStyle>
            <a:lvl1pPr>
              <a:defRPr/>
            </a:lvl1pPr>
          </a:lstStyle>
          <a:p>
            <a:pPr>
              <a:defRPr/>
            </a:pPr>
            <a:endParaRPr lang="en-US" altLang="ja-JP"/>
          </a:p>
        </p:txBody>
      </p:sp>
      <p:sp>
        <p:nvSpPr>
          <p:cNvPr id="3" name="Footer Placeholder 21">
            <a:extLst>
              <a:ext uri="{FF2B5EF4-FFF2-40B4-BE49-F238E27FC236}">
                <a16:creationId xmlns:a16="http://schemas.microsoft.com/office/drawing/2014/main" id="{175A25A4-9608-AFD7-A7B8-B997E9C0A8C4}"/>
              </a:ext>
            </a:extLst>
          </p:cNvPr>
          <p:cNvSpPr>
            <a:spLocks noGrp="1"/>
          </p:cNvSpPr>
          <p:nvPr>
            <p:ph type="ftr" sz="quarter" idx="11"/>
          </p:nvPr>
        </p:nvSpPr>
        <p:spPr/>
        <p:txBody>
          <a:bodyPr/>
          <a:lstStyle>
            <a:lvl1pPr>
              <a:defRPr/>
            </a:lvl1pPr>
          </a:lstStyle>
          <a:p>
            <a:pPr>
              <a:defRPr/>
            </a:pPr>
            <a:r>
              <a:rPr lang="en-US" altLang="ja-JP"/>
              <a:t>Building Infrastructure to Enhance Revenue Collection</a:t>
            </a:r>
          </a:p>
        </p:txBody>
      </p:sp>
      <p:sp>
        <p:nvSpPr>
          <p:cNvPr id="4" name="Slide Number Placeholder 17">
            <a:extLst>
              <a:ext uri="{FF2B5EF4-FFF2-40B4-BE49-F238E27FC236}">
                <a16:creationId xmlns:a16="http://schemas.microsoft.com/office/drawing/2014/main" id="{A279C003-F017-74B9-6E01-021AF59F7C57}"/>
              </a:ext>
            </a:extLst>
          </p:cNvPr>
          <p:cNvSpPr>
            <a:spLocks noGrp="1"/>
          </p:cNvSpPr>
          <p:nvPr>
            <p:ph type="sldNum" sz="quarter" idx="12"/>
          </p:nvPr>
        </p:nvSpPr>
        <p:spPr/>
        <p:txBody>
          <a:bodyPr/>
          <a:lstStyle>
            <a:lvl1pPr>
              <a:defRPr/>
            </a:lvl1pPr>
          </a:lstStyle>
          <a:p>
            <a:pPr>
              <a:defRPr/>
            </a:pPr>
            <a:fld id="{B182A238-E6EA-49E6-ABB7-6FDB60903055}" type="slidenum">
              <a:rPr lang="en-US" altLang="ja-JP"/>
              <a:pPr>
                <a:defRPr/>
              </a:pPr>
              <a:t>‹#›</a:t>
            </a:fld>
            <a:endParaRPr lang="en-US" altLang="ja-JP"/>
          </a:p>
        </p:txBody>
      </p:sp>
    </p:spTree>
    <p:extLst>
      <p:ext uri="{BB962C8B-B14F-4D97-AF65-F5344CB8AC3E}">
        <p14:creationId xmlns:p14="http://schemas.microsoft.com/office/powerpoint/2010/main" val="1871491162"/>
      </p:ext>
    </p:extLst>
  </p:cSld>
  <p:clrMapOvr>
    <a:masterClrMapping/>
  </p:clrMapOvr>
  <p:transition spd="slow">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3CBD550-92E4-1093-3722-C14D66885CE2}"/>
              </a:ext>
            </a:extLst>
          </p:cNvPr>
          <p:cNvSpPr>
            <a:spLocks noGrp="1"/>
          </p:cNvSpPr>
          <p:nvPr>
            <p:ph type="dt" sz="half" idx="10"/>
          </p:nvPr>
        </p:nvSpPr>
        <p:spPr/>
        <p:txBody>
          <a:bodyPr/>
          <a:lstStyle>
            <a:lvl1pPr>
              <a:defRPr/>
            </a:lvl1pPr>
            <a:extLst/>
          </a:lstStyle>
          <a:p>
            <a:pPr>
              <a:defRPr/>
            </a:pPr>
            <a:endParaRPr lang="en-US" altLang="ja-JP"/>
          </a:p>
        </p:txBody>
      </p:sp>
      <p:sp>
        <p:nvSpPr>
          <p:cNvPr id="6" name="Footer Placeholder 5">
            <a:extLst>
              <a:ext uri="{FF2B5EF4-FFF2-40B4-BE49-F238E27FC236}">
                <a16:creationId xmlns:a16="http://schemas.microsoft.com/office/drawing/2014/main" id="{FB1040ED-9C29-5FC7-A4E9-6BD2F76945CF}"/>
              </a:ext>
            </a:extLst>
          </p:cNvPr>
          <p:cNvSpPr>
            <a:spLocks noGrp="1"/>
          </p:cNvSpPr>
          <p:nvPr>
            <p:ph type="ftr" sz="quarter" idx="11"/>
          </p:nvPr>
        </p:nvSpPr>
        <p:spPr/>
        <p:txBody>
          <a:bodyPr/>
          <a:lstStyle>
            <a:lvl1pPr>
              <a:defRPr/>
            </a:lvl1pPr>
            <a:extLst/>
          </a:lstStyle>
          <a:p>
            <a:pPr>
              <a:defRPr/>
            </a:pPr>
            <a:r>
              <a:rPr lang="en-US" altLang="ja-JP"/>
              <a:t>Building Infrastructure to Enhance Revenue Collection</a:t>
            </a:r>
          </a:p>
        </p:txBody>
      </p:sp>
      <p:sp>
        <p:nvSpPr>
          <p:cNvPr id="7" name="Slide Number Placeholder 6">
            <a:extLst>
              <a:ext uri="{FF2B5EF4-FFF2-40B4-BE49-F238E27FC236}">
                <a16:creationId xmlns:a16="http://schemas.microsoft.com/office/drawing/2014/main" id="{ADB8C02C-6766-EE22-5FF7-CF24EA2CAF9B}"/>
              </a:ext>
            </a:extLst>
          </p:cNvPr>
          <p:cNvSpPr>
            <a:spLocks noGrp="1"/>
          </p:cNvSpPr>
          <p:nvPr>
            <p:ph type="sldNum" sz="quarter" idx="12"/>
          </p:nvPr>
        </p:nvSpPr>
        <p:spPr/>
        <p:txBody>
          <a:bodyPr/>
          <a:lstStyle>
            <a:lvl1pPr>
              <a:defRPr/>
            </a:lvl1pPr>
          </a:lstStyle>
          <a:p>
            <a:pPr>
              <a:defRPr/>
            </a:pPr>
            <a:fld id="{50FDB7A9-65DF-4C98-9198-C907260EAE0F}" type="slidenum">
              <a:rPr lang="en-US" altLang="ja-JP"/>
              <a:pPr>
                <a:defRPr/>
              </a:pPr>
              <a:t>‹#›</a:t>
            </a:fld>
            <a:endParaRPr lang="en-US" altLang="ja-JP"/>
          </a:p>
        </p:txBody>
      </p:sp>
    </p:spTree>
    <p:extLst>
      <p:ext uri="{BB962C8B-B14F-4D97-AF65-F5344CB8AC3E}">
        <p14:creationId xmlns:p14="http://schemas.microsoft.com/office/powerpoint/2010/main" val="1252434276"/>
      </p:ext>
    </p:extLst>
  </p:cSld>
  <p:clrMapOvr>
    <a:overrideClrMapping bg1="lt1" tx1="dk1" bg2="lt2" tx2="dk2" accent1="accent1" accent2="accent2" accent3="accent3" accent4="accent4" accent5="accent5" accent6="accent6" hlink="hlink" folHlink="folHlink"/>
  </p:clrMapOvr>
  <p:transition spd="slow">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5" name="Freeform 10">
            <a:extLst>
              <a:ext uri="{FF2B5EF4-FFF2-40B4-BE49-F238E27FC236}">
                <a16:creationId xmlns:a16="http://schemas.microsoft.com/office/drawing/2014/main" id="{30F5EDD9-51A3-A5CB-E7D2-A65732BC623E}"/>
              </a:ext>
            </a:extLst>
          </p:cNvPr>
          <p:cNvSpPr>
            <a:spLocks/>
          </p:cNvSpPr>
          <p:nvPr/>
        </p:nvSpPr>
        <p:spPr bwMode="auto">
          <a:xfrm>
            <a:off x="715963" y="5002213"/>
            <a:ext cx="3802062"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a:defRPr/>
            </a:pPr>
            <a:endParaRPr lang="en-US" dirty="0">
              <a:latin typeface="Arial" charset="0"/>
              <a:ea typeface="+mn-ea"/>
            </a:endParaRPr>
          </a:p>
        </p:txBody>
      </p:sp>
      <p:sp>
        <p:nvSpPr>
          <p:cNvPr id="6" name="Freeform 15">
            <a:extLst>
              <a:ext uri="{FF2B5EF4-FFF2-40B4-BE49-F238E27FC236}">
                <a16:creationId xmlns:a16="http://schemas.microsoft.com/office/drawing/2014/main" id="{6E5003B5-DE3B-4EC9-FD1C-F09E7E013E39}"/>
              </a:ext>
            </a:extLst>
          </p:cNvPr>
          <p:cNvSpPr>
            <a:spLocks/>
          </p:cNvSpPr>
          <p:nvPr/>
        </p:nvSpPr>
        <p:spPr bwMode="auto">
          <a:xfrm>
            <a:off x="-53975" y="5784850"/>
            <a:ext cx="3802063" cy="838200"/>
          </a:xfrm>
          <a:custGeom>
            <a:avLst/>
            <a:gdLst>
              <a:gd name="T0" fmla="*/ 0 w 5760"/>
              <a:gd name="T1" fmla="*/ 0 h 528"/>
              <a:gd name="T2" fmla="*/ 2147483646 w 5760"/>
              <a:gd name="T3" fmla="*/ 0 h 528"/>
              <a:gd name="T4" fmla="*/ 2147483646 w 5760"/>
              <a:gd name="T5" fmla="*/ 2147483646 h 528"/>
              <a:gd name="T6" fmla="*/ 2147483646 w 5760"/>
              <a:gd name="T7" fmla="*/ 0 h 528"/>
              <a:gd name="T8" fmla="*/ 0 60000 65536"/>
              <a:gd name="T9" fmla="*/ 0 60000 65536"/>
              <a:gd name="T10" fmla="*/ 0 60000 65536"/>
              <a:gd name="T11" fmla="*/ 0 60000 65536"/>
              <a:gd name="T12" fmla="*/ 0 w 5760"/>
              <a:gd name="T13" fmla="*/ 0 h 528"/>
              <a:gd name="T14" fmla="*/ 5760 w 5760"/>
              <a:gd name="T15" fmla="*/ 528 h 528"/>
            </a:gdLst>
            <a:ahLst/>
            <a:cxnLst>
              <a:cxn ang="T8">
                <a:pos x="T0" y="T1"/>
              </a:cxn>
              <a:cxn ang="T9">
                <a:pos x="T2" y="T3"/>
              </a:cxn>
              <a:cxn ang="T10">
                <a:pos x="T4" y="T5"/>
              </a:cxn>
              <a:cxn ang="T11">
                <a:pos x="T6" y="T7"/>
              </a:cxn>
            </a:cxnLst>
            <a:rect l="T12" t="T13" r="T14" b="T15"/>
            <a:pathLst>
              <a:path w="5760" h="528">
                <a:moveTo>
                  <a:pt x="817" y="97"/>
                </a:moveTo>
                <a:lnTo>
                  <a:pt x="6408" y="682"/>
                </a:lnTo>
                <a:lnTo>
                  <a:pt x="5232" y="685"/>
                </a:lnTo>
                <a:lnTo>
                  <a:pt x="829" y="101"/>
                </a:lnTo>
              </a:path>
            </a:pathLst>
          </a:custGeom>
          <a:solidFill>
            <a:srgbClr val="000000"/>
          </a:soli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a:lstStyle/>
          <a:p>
            <a:endParaRPr lang="en-GB"/>
          </a:p>
        </p:txBody>
      </p:sp>
      <p:sp>
        <p:nvSpPr>
          <p:cNvPr id="7" name="Right Triangle 6">
            <a:extLst>
              <a:ext uri="{FF2B5EF4-FFF2-40B4-BE49-F238E27FC236}">
                <a16:creationId xmlns:a16="http://schemas.microsoft.com/office/drawing/2014/main" id="{74618A82-3CA5-D16B-5340-36AC2C4903CD}"/>
              </a:ext>
            </a:extLst>
          </p:cNvPr>
          <p:cNvSpPr>
            <a:spLocks/>
          </p:cNvSpPr>
          <p:nvPr/>
        </p:nvSpPr>
        <p:spPr bwMode="auto">
          <a:xfrm>
            <a:off x="-6042" y="5791253"/>
            <a:ext cx="3402314" cy="1080868"/>
          </a:xfrm>
          <a:prstGeom prst="rtTriangle">
            <a:avLst/>
          </a:prstGeom>
          <a:blipFill>
            <a:blip r:embed="rId4"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cxnSp>
        <p:nvCxnSpPr>
          <p:cNvPr id="8" name="Straight Connector 7">
            <a:extLst>
              <a:ext uri="{FF2B5EF4-FFF2-40B4-BE49-F238E27FC236}">
                <a16:creationId xmlns:a16="http://schemas.microsoft.com/office/drawing/2014/main" id="{32B9479E-3DC8-0637-63C4-4EE8DCD3CDD1}"/>
              </a:ext>
            </a:extLst>
          </p:cNvPr>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18">
            <a:extLst>
              <a:ext uri="{FF2B5EF4-FFF2-40B4-BE49-F238E27FC236}">
                <a16:creationId xmlns:a16="http://schemas.microsoft.com/office/drawing/2014/main" id="{C946E20F-BDA0-983C-FEC6-C42BEAA4C535}"/>
              </a:ext>
            </a:extLst>
          </p:cNvPr>
          <p:cNvSpPr>
            <a:spLocks noChangeArrowheads="1"/>
          </p:cNvSpPr>
          <p:nvPr/>
        </p:nvSpPr>
        <p:spPr bwMode="auto">
          <a:xfrm>
            <a:off x="8664575" y="4987925"/>
            <a:ext cx="182563" cy="228600"/>
          </a:xfrm>
          <a:prstGeom prst="chevron">
            <a:avLst>
              <a:gd name="adj" fmla="val 50000"/>
            </a:avLst>
          </a:prstGeom>
          <a:gradFill rotWithShape="1">
            <a:gsLst>
              <a:gs pos="0">
                <a:srgbClr val="1F7990"/>
              </a:gs>
              <a:gs pos="72000">
                <a:srgbClr val="59A8C1"/>
              </a:gs>
              <a:gs pos="100000">
                <a:srgbClr val="85B8CA"/>
              </a:gs>
            </a:gsLst>
            <a:lin ang="16200000"/>
          </a:gradFill>
          <a:ln w="3175" cap="rnd">
            <a:solidFill>
              <a:srgbClr val="26697A"/>
            </a:solidFill>
            <a:miter lim="800000"/>
            <a:headEnd/>
            <a:tailEnd/>
          </a:ln>
          <a:effectLst>
            <a:outerShdw blurRad="63500" dist="26940" dir="5400000" rotWithShape="0">
              <a:srgbClr val="000000">
                <a:alpha val="45998"/>
              </a:srgbClr>
            </a:outerShdw>
          </a:effectLst>
        </p:spPr>
        <p:txBody>
          <a:bodyPr anchor="ctr"/>
          <a:lstStyle/>
          <a:p>
            <a:pPr eaLnBrk="1" hangingPunct="1">
              <a:defRPr/>
            </a:pPr>
            <a:endParaRPr lang="en-US" dirty="0">
              <a:solidFill>
                <a:schemeClr val="lt1"/>
              </a:solidFill>
              <a:latin typeface="+mn-lt"/>
              <a:ea typeface="+mn-ea"/>
            </a:endParaRPr>
          </a:p>
        </p:txBody>
      </p:sp>
      <p:sp>
        <p:nvSpPr>
          <p:cNvPr id="10" name="Chevron 19">
            <a:extLst>
              <a:ext uri="{FF2B5EF4-FFF2-40B4-BE49-F238E27FC236}">
                <a16:creationId xmlns:a16="http://schemas.microsoft.com/office/drawing/2014/main" id="{E2B6E8B3-FAEF-43BE-EBB3-0B18D95BD971}"/>
              </a:ext>
            </a:extLst>
          </p:cNvPr>
          <p:cNvSpPr>
            <a:spLocks noChangeArrowheads="1"/>
          </p:cNvSpPr>
          <p:nvPr/>
        </p:nvSpPr>
        <p:spPr bwMode="auto">
          <a:xfrm>
            <a:off x="8477250" y="4987925"/>
            <a:ext cx="182563" cy="228600"/>
          </a:xfrm>
          <a:prstGeom prst="chevron">
            <a:avLst>
              <a:gd name="adj" fmla="val 50000"/>
            </a:avLst>
          </a:prstGeom>
          <a:gradFill rotWithShape="1">
            <a:gsLst>
              <a:gs pos="0">
                <a:srgbClr val="1F7990"/>
              </a:gs>
              <a:gs pos="72000">
                <a:srgbClr val="59A8C1"/>
              </a:gs>
              <a:gs pos="100000">
                <a:srgbClr val="85B8CA"/>
              </a:gs>
            </a:gsLst>
            <a:lin ang="16200000"/>
          </a:gradFill>
          <a:ln w="3175" cap="rnd">
            <a:solidFill>
              <a:srgbClr val="26697A"/>
            </a:solidFill>
            <a:miter lim="800000"/>
            <a:headEnd/>
            <a:tailEnd/>
          </a:ln>
          <a:effectLst>
            <a:outerShdw blurRad="63500" dist="26940" dir="5400000" rotWithShape="0">
              <a:srgbClr val="000000">
                <a:alpha val="45998"/>
              </a:srgbClr>
            </a:outerShdw>
          </a:effectLst>
        </p:spPr>
        <p:txBody>
          <a:bodyPr anchor="ctr"/>
          <a:lstStyle/>
          <a:p>
            <a:pPr eaLnBrk="1" hangingPunct="1">
              <a:defRPr/>
            </a:pPr>
            <a:endParaRPr lang="en-US" dirty="0">
              <a:solidFill>
                <a:schemeClr val="lt1"/>
              </a:solidFill>
              <a:latin typeface="+mn-lt"/>
              <a:ea typeface="+mn-ea"/>
            </a:endParaRPr>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dirty="0"/>
              <a:t>Click icon to add picture</a:t>
            </a:r>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a:t>Click to edit Master title style</a:t>
            </a:r>
          </a:p>
        </p:txBody>
      </p:sp>
      <p:sp>
        <p:nvSpPr>
          <p:cNvPr id="11" name="Date Placeholder 4">
            <a:extLst>
              <a:ext uri="{FF2B5EF4-FFF2-40B4-BE49-F238E27FC236}">
                <a16:creationId xmlns:a16="http://schemas.microsoft.com/office/drawing/2014/main" id="{5C59880F-0A50-B88B-508E-E70DDFFA2A86}"/>
              </a:ext>
            </a:extLst>
          </p:cNvPr>
          <p:cNvSpPr>
            <a:spLocks noGrp="1"/>
          </p:cNvSpPr>
          <p:nvPr>
            <p:ph type="dt" sz="half" idx="10"/>
          </p:nvPr>
        </p:nvSpPr>
        <p:spPr/>
        <p:txBody>
          <a:bodyPr/>
          <a:lstStyle>
            <a:lvl1pPr>
              <a:defRPr>
                <a:solidFill>
                  <a:schemeClr val="tx1"/>
                </a:solidFill>
              </a:defRPr>
            </a:lvl1pPr>
            <a:extLst/>
          </a:lstStyle>
          <a:p>
            <a:pPr>
              <a:defRPr/>
            </a:pPr>
            <a:endParaRPr lang="en-US" altLang="ja-JP"/>
          </a:p>
        </p:txBody>
      </p:sp>
      <p:sp>
        <p:nvSpPr>
          <p:cNvPr id="12" name="Footer Placeholder 5">
            <a:extLst>
              <a:ext uri="{FF2B5EF4-FFF2-40B4-BE49-F238E27FC236}">
                <a16:creationId xmlns:a16="http://schemas.microsoft.com/office/drawing/2014/main" id="{209FC5AF-C4CF-8FE3-169B-9288203D5C13}"/>
              </a:ext>
            </a:extLst>
          </p:cNvPr>
          <p:cNvSpPr>
            <a:spLocks noGrp="1"/>
          </p:cNvSpPr>
          <p:nvPr>
            <p:ph type="ftr" sz="quarter" idx="11"/>
          </p:nvPr>
        </p:nvSpPr>
        <p:spPr/>
        <p:txBody>
          <a:bodyPr/>
          <a:lstStyle>
            <a:lvl1pPr>
              <a:defRPr>
                <a:solidFill>
                  <a:schemeClr val="tx1"/>
                </a:solidFill>
              </a:defRPr>
            </a:lvl1pPr>
            <a:extLst/>
          </a:lstStyle>
          <a:p>
            <a:pPr>
              <a:defRPr/>
            </a:pPr>
            <a:r>
              <a:rPr lang="en-US" altLang="ja-JP"/>
              <a:t>Building Infrastructure to Enhance Revenue Collection</a:t>
            </a:r>
          </a:p>
        </p:txBody>
      </p:sp>
      <p:sp>
        <p:nvSpPr>
          <p:cNvPr id="13" name="Slide Number Placeholder 6">
            <a:extLst>
              <a:ext uri="{FF2B5EF4-FFF2-40B4-BE49-F238E27FC236}">
                <a16:creationId xmlns:a16="http://schemas.microsoft.com/office/drawing/2014/main" id="{E5B3950B-A9EC-806F-C4F3-B7F16F93617C}"/>
              </a:ext>
            </a:extLst>
          </p:cNvPr>
          <p:cNvSpPr>
            <a:spLocks noGrp="1"/>
          </p:cNvSpPr>
          <p:nvPr>
            <p:ph type="sldNum" sz="quarter" idx="12"/>
          </p:nvPr>
        </p:nvSpPr>
        <p:spPr/>
        <p:txBody>
          <a:bodyPr/>
          <a:lstStyle>
            <a:lvl1pPr>
              <a:defRPr/>
            </a:lvl1pPr>
          </a:lstStyle>
          <a:p>
            <a:pPr>
              <a:defRPr/>
            </a:pPr>
            <a:fld id="{4542B166-A984-4E49-9FD4-59E32A853AB3}" type="slidenum">
              <a:rPr lang="en-US" altLang="ja-JP"/>
              <a:pPr>
                <a:defRPr/>
              </a:pPr>
              <a:t>‹#›</a:t>
            </a:fld>
            <a:endParaRPr lang="en-US" altLang="ja-JP"/>
          </a:p>
        </p:txBody>
      </p:sp>
    </p:spTree>
    <p:extLst>
      <p:ext uri="{BB962C8B-B14F-4D97-AF65-F5344CB8AC3E}">
        <p14:creationId xmlns:p14="http://schemas.microsoft.com/office/powerpoint/2010/main" val="138081723"/>
      </p:ext>
    </p:extLst>
  </p:cSld>
  <p:clrMapOvr>
    <a:overrideClrMapping bg1="dk1" tx1="lt1" bg2="dk2" tx2="lt2" accent1="accent1" accent2="accent2" accent3="accent3" accent4="accent4" accent5="accent5" accent6="accent6" hlink="hlink" folHlink="folHlink"/>
  </p:clrMapOvr>
  <p:transition spd="slow">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Freeform 12">
            <a:extLst>
              <a:ext uri="{FF2B5EF4-FFF2-40B4-BE49-F238E27FC236}">
                <a16:creationId xmlns:a16="http://schemas.microsoft.com/office/drawing/2014/main" id="{BCAC0033-9046-9D61-EA5B-5B1EB7020B77}"/>
              </a:ext>
            </a:extLst>
          </p:cNvPr>
          <p:cNvSpPr>
            <a:spLocks/>
          </p:cNvSpPr>
          <p:nvPr/>
        </p:nvSpPr>
        <p:spPr bwMode="auto">
          <a:xfrm>
            <a:off x="715963" y="5002213"/>
            <a:ext cx="3802062"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a:defRPr/>
            </a:pPr>
            <a:endParaRPr lang="en-US" dirty="0">
              <a:latin typeface="Arial" charset="0"/>
              <a:ea typeface="+mn-ea"/>
            </a:endParaRPr>
          </a:p>
        </p:txBody>
      </p:sp>
      <p:sp>
        <p:nvSpPr>
          <p:cNvPr id="1027" name="Freeform 11">
            <a:extLst>
              <a:ext uri="{FF2B5EF4-FFF2-40B4-BE49-F238E27FC236}">
                <a16:creationId xmlns:a16="http://schemas.microsoft.com/office/drawing/2014/main" id="{D868C58D-9A88-7193-F1BD-4AF9DE5D89C7}"/>
              </a:ext>
            </a:extLst>
          </p:cNvPr>
          <p:cNvSpPr>
            <a:spLocks/>
          </p:cNvSpPr>
          <p:nvPr/>
        </p:nvSpPr>
        <p:spPr bwMode="auto">
          <a:xfrm>
            <a:off x="-53975" y="5784850"/>
            <a:ext cx="3802063" cy="838200"/>
          </a:xfrm>
          <a:custGeom>
            <a:avLst/>
            <a:gdLst>
              <a:gd name="T0" fmla="*/ 0 w 5760"/>
              <a:gd name="T1" fmla="*/ 0 h 528"/>
              <a:gd name="T2" fmla="*/ 2147483646 w 5760"/>
              <a:gd name="T3" fmla="*/ 0 h 528"/>
              <a:gd name="T4" fmla="*/ 2147483646 w 5760"/>
              <a:gd name="T5" fmla="*/ 2147483646 h 528"/>
              <a:gd name="T6" fmla="*/ 2147483646 w 5760"/>
              <a:gd name="T7" fmla="*/ 0 h 528"/>
              <a:gd name="T8" fmla="*/ 0 60000 65536"/>
              <a:gd name="T9" fmla="*/ 0 60000 65536"/>
              <a:gd name="T10" fmla="*/ 0 60000 65536"/>
              <a:gd name="T11" fmla="*/ 0 60000 65536"/>
              <a:gd name="T12" fmla="*/ 0 w 5760"/>
              <a:gd name="T13" fmla="*/ 0 h 528"/>
              <a:gd name="T14" fmla="*/ 5760 w 5760"/>
              <a:gd name="T15" fmla="*/ 528 h 528"/>
            </a:gdLst>
            <a:ahLst/>
            <a:cxnLst>
              <a:cxn ang="T8">
                <a:pos x="T0" y="T1"/>
              </a:cxn>
              <a:cxn ang="T9">
                <a:pos x="T2" y="T3"/>
              </a:cxn>
              <a:cxn ang="T10">
                <a:pos x="T4" y="T5"/>
              </a:cxn>
              <a:cxn ang="T11">
                <a:pos x="T6" y="T7"/>
              </a:cxn>
            </a:cxnLst>
            <a:rect l="T12" t="T13" r="T14" b="T15"/>
            <a:pathLst>
              <a:path w="5760" h="528">
                <a:moveTo>
                  <a:pt x="817" y="97"/>
                </a:moveTo>
                <a:lnTo>
                  <a:pt x="6408" y="682"/>
                </a:lnTo>
                <a:lnTo>
                  <a:pt x="5232" y="685"/>
                </a:lnTo>
                <a:lnTo>
                  <a:pt x="829" y="101"/>
                </a:lnTo>
              </a:path>
            </a:pathLst>
          </a:custGeom>
          <a:solidFill>
            <a:srgbClr val="000000"/>
          </a:soli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a:lstStyle/>
          <a:p>
            <a:endParaRPr lang="en-GB"/>
          </a:p>
        </p:txBody>
      </p:sp>
      <p:sp>
        <p:nvSpPr>
          <p:cNvPr id="14" name="Right Triangle 13">
            <a:extLst>
              <a:ext uri="{FF2B5EF4-FFF2-40B4-BE49-F238E27FC236}">
                <a16:creationId xmlns:a16="http://schemas.microsoft.com/office/drawing/2014/main" id="{F041A800-2967-D25D-5AF1-AFAC4787C973}"/>
              </a:ext>
            </a:extLst>
          </p:cNvPr>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cxnSp>
        <p:nvCxnSpPr>
          <p:cNvPr id="15" name="Straight Connector 14">
            <a:extLst>
              <a:ext uri="{FF2B5EF4-FFF2-40B4-BE49-F238E27FC236}">
                <a16:creationId xmlns:a16="http://schemas.microsoft.com/office/drawing/2014/main" id="{2BB225E2-126E-FAD1-6B33-2981BB190E0A}"/>
              </a:ext>
            </a:extLst>
          </p:cNvPr>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a:extLst>
              <a:ext uri="{FF2B5EF4-FFF2-40B4-BE49-F238E27FC236}">
                <a16:creationId xmlns:a16="http://schemas.microsoft.com/office/drawing/2014/main" id="{421B6829-B9C1-A85E-EFA0-A7EBC1DC57BE}"/>
              </a:ext>
            </a:extLst>
          </p:cNvPr>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lang="en-US"/>
              <a:t>Click to edit Master title style</a:t>
            </a:r>
          </a:p>
        </p:txBody>
      </p:sp>
      <p:sp>
        <p:nvSpPr>
          <p:cNvPr id="1033" name="Text Placeholder 29">
            <a:extLst>
              <a:ext uri="{FF2B5EF4-FFF2-40B4-BE49-F238E27FC236}">
                <a16:creationId xmlns:a16="http://schemas.microsoft.com/office/drawing/2014/main" id="{A076FEF7-9518-DC2A-7810-20733F6895E7}"/>
              </a:ext>
            </a:extLst>
          </p:cNvPr>
          <p:cNvSpPr>
            <a:spLocks noGrp="1"/>
          </p:cNvSpPr>
          <p:nvPr>
            <p:ph type="body" idx="1"/>
          </p:nvPr>
        </p:nvSpPr>
        <p:spPr bwMode="auto">
          <a:xfrm>
            <a:off x="457200" y="1481138"/>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GB"/>
              <a:t>Click to edit Master text styles</a:t>
            </a:r>
          </a:p>
          <a:p>
            <a:pPr lvl="1"/>
            <a:r>
              <a:rPr lang="en-US" altLang="en-GB"/>
              <a:t>Second level</a:t>
            </a:r>
          </a:p>
          <a:p>
            <a:pPr lvl="2"/>
            <a:r>
              <a:rPr lang="en-US" altLang="en-GB"/>
              <a:t>Third level</a:t>
            </a:r>
          </a:p>
          <a:p>
            <a:pPr lvl="3"/>
            <a:r>
              <a:rPr lang="en-US" altLang="en-GB"/>
              <a:t>Fourth level</a:t>
            </a:r>
          </a:p>
          <a:p>
            <a:pPr lvl="4"/>
            <a:r>
              <a:rPr lang="en-US" altLang="en-GB"/>
              <a:t>Fifth level</a:t>
            </a:r>
          </a:p>
        </p:txBody>
      </p:sp>
      <p:sp>
        <p:nvSpPr>
          <p:cNvPr id="10" name="Date Placeholder 9">
            <a:extLst>
              <a:ext uri="{FF2B5EF4-FFF2-40B4-BE49-F238E27FC236}">
                <a16:creationId xmlns:a16="http://schemas.microsoft.com/office/drawing/2014/main" id="{E323531A-D078-5B55-E5BC-9AB1FCACB2DB}"/>
              </a:ext>
            </a:extLst>
          </p:cNvPr>
          <p:cNvSpPr>
            <a:spLocks noGrp="1"/>
          </p:cNvSpPr>
          <p:nvPr>
            <p:ph type="dt" sz="half" idx="2"/>
          </p:nvPr>
        </p:nvSpPr>
        <p:spPr>
          <a:xfrm>
            <a:off x="6727825" y="6408738"/>
            <a:ext cx="1919288" cy="365125"/>
          </a:xfrm>
          <a:prstGeom prst="rect">
            <a:avLst/>
          </a:prstGeom>
        </p:spPr>
        <p:txBody>
          <a:bodyPr vert="horz" anchor="b"/>
          <a:lstStyle>
            <a:lvl1pPr algn="l" eaLnBrk="1" latinLnBrk="0" hangingPunct="1">
              <a:defRPr kumimoji="0" sz="1000">
                <a:solidFill>
                  <a:schemeClr val="tx1"/>
                </a:solidFill>
                <a:latin typeface="Arial" charset="0"/>
                <a:ea typeface="+mn-ea"/>
                <a:cs typeface="+mn-cs"/>
              </a:defRPr>
            </a:lvl1pPr>
            <a:extLst/>
          </a:lstStyle>
          <a:p>
            <a:pPr>
              <a:defRPr/>
            </a:pPr>
            <a:endParaRPr lang="en-US" altLang="ja-JP"/>
          </a:p>
        </p:txBody>
      </p:sp>
      <p:sp>
        <p:nvSpPr>
          <p:cNvPr id="22" name="Footer Placeholder 21">
            <a:extLst>
              <a:ext uri="{FF2B5EF4-FFF2-40B4-BE49-F238E27FC236}">
                <a16:creationId xmlns:a16="http://schemas.microsoft.com/office/drawing/2014/main" id="{630876EA-49FE-1EED-B3A5-3B7ACA034704}"/>
              </a:ext>
            </a:extLst>
          </p:cNvPr>
          <p:cNvSpPr>
            <a:spLocks noGrp="1"/>
          </p:cNvSpPr>
          <p:nvPr>
            <p:ph type="ftr" sz="quarter" idx="3"/>
          </p:nvPr>
        </p:nvSpPr>
        <p:spPr>
          <a:xfrm>
            <a:off x="4379913" y="6408738"/>
            <a:ext cx="2351087" cy="365125"/>
          </a:xfrm>
          <a:prstGeom prst="rect">
            <a:avLst/>
          </a:prstGeom>
        </p:spPr>
        <p:txBody>
          <a:bodyPr vert="horz" anchor="b"/>
          <a:lstStyle>
            <a:lvl1pPr algn="r" eaLnBrk="1" latinLnBrk="0" hangingPunct="1">
              <a:defRPr kumimoji="0" sz="1000">
                <a:solidFill>
                  <a:schemeClr val="tx1"/>
                </a:solidFill>
                <a:latin typeface="Arial" charset="0"/>
                <a:ea typeface="+mn-ea"/>
                <a:cs typeface="+mn-cs"/>
              </a:defRPr>
            </a:lvl1pPr>
            <a:extLst/>
          </a:lstStyle>
          <a:p>
            <a:pPr>
              <a:defRPr/>
            </a:pPr>
            <a:r>
              <a:rPr lang="en-US" altLang="ja-JP"/>
              <a:t>Building Infrastructure to Enhance Revenue Collection</a:t>
            </a:r>
          </a:p>
        </p:txBody>
      </p:sp>
      <p:sp>
        <p:nvSpPr>
          <p:cNvPr id="18" name="Slide Number Placeholder 17">
            <a:extLst>
              <a:ext uri="{FF2B5EF4-FFF2-40B4-BE49-F238E27FC236}">
                <a16:creationId xmlns:a16="http://schemas.microsoft.com/office/drawing/2014/main" id="{7AD65E14-5131-E7D8-92AE-EB6C861D76F0}"/>
              </a:ext>
            </a:extLst>
          </p:cNvPr>
          <p:cNvSpPr>
            <a:spLocks noGrp="1"/>
          </p:cNvSpPr>
          <p:nvPr>
            <p:ph type="sldNum" sz="quarter" idx="4"/>
          </p:nvPr>
        </p:nvSpPr>
        <p:spPr>
          <a:xfrm>
            <a:off x="8647113" y="6408738"/>
            <a:ext cx="366712" cy="365125"/>
          </a:xfrm>
          <a:prstGeom prst="rect">
            <a:avLst/>
          </a:prstGeom>
        </p:spPr>
        <p:txBody>
          <a:bodyPr vert="horz" wrap="square" lIns="91440" tIns="45720" rIns="91440" bIns="45720" numCol="1" anchor="b" anchorCtr="0" compatLnSpc="1">
            <a:prstTxWarp prst="textNoShape">
              <a:avLst/>
            </a:prstTxWarp>
          </a:bodyPr>
          <a:lstStyle>
            <a:lvl1pPr algn="r" eaLnBrk="1" hangingPunct="1">
              <a:defRPr sz="1000"/>
            </a:lvl1pPr>
          </a:lstStyle>
          <a:p>
            <a:pPr>
              <a:defRPr/>
            </a:pPr>
            <a:fld id="{C677E93C-DC0F-4AC9-929F-3DAE362A8AD8}"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sldLayoutIdLst>
    <p:sldLayoutId id="2147485554" r:id="rId1"/>
    <p:sldLayoutId id="2147485555" r:id="rId2"/>
    <p:sldLayoutId id="2147485556" r:id="rId3"/>
    <p:sldLayoutId id="2147485557" r:id="rId4"/>
    <p:sldLayoutId id="2147485558" r:id="rId5"/>
    <p:sldLayoutId id="2147485559" r:id="rId6"/>
    <p:sldLayoutId id="2147485560" r:id="rId7"/>
    <p:sldLayoutId id="2147485561" r:id="rId8"/>
    <p:sldLayoutId id="2147485562" r:id="rId9"/>
    <p:sldLayoutId id="2147485563" r:id="rId10"/>
    <p:sldLayoutId id="2147485564" r:id="rId11"/>
  </p:sldLayoutIdLst>
  <p:transition spd="slow"/>
  <p:hf sldNum="0" hdr="0" dt="0"/>
  <p:txStyles>
    <p:titleStyle>
      <a:lvl1pPr algn="l" rtl="0" eaLnBrk="0" fontAlgn="base" hangingPunct="0">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ＭＳ Ｐゴシック" charset="0"/>
          <a:cs typeface="ＭＳ Ｐゴシック" charset="0"/>
        </a:defRPr>
      </a:lvl1pPr>
      <a:lvl2pPr algn="l" rtl="0" eaLnBrk="0" fontAlgn="base" hangingPunct="0">
        <a:spcBef>
          <a:spcPct val="0"/>
        </a:spcBef>
        <a:spcAft>
          <a:spcPct val="0"/>
        </a:spcAft>
        <a:defRPr sz="4100" b="1">
          <a:solidFill>
            <a:schemeClr val="tx2"/>
          </a:solidFill>
          <a:latin typeface="Lucida Sans Unicode" pitchFamily="34" charset="0"/>
          <a:ea typeface="ＭＳ Ｐゴシック" charset="0"/>
          <a:cs typeface="ＭＳ Ｐゴシック" charset="0"/>
        </a:defRPr>
      </a:lvl2pPr>
      <a:lvl3pPr algn="l" rtl="0" eaLnBrk="0" fontAlgn="base" hangingPunct="0">
        <a:spcBef>
          <a:spcPct val="0"/>
        </a:spcBef>
        <a:spcAft>
          <a:spcPct val="0"/>
        </a:spcAft>
        <a:defRPr sz="4100" b="1">
          <a:solidFill>
            <a:schemeClr val="tx2"/>
          </a:solidFill>
          <a:latin typeface="Lucida Sans Unicode" pitchFamily="34" charset="0"/>
          <a:ea typeface="ＭＳ Ｐゴシック" charset="0"/>
          <a:cs typeface="ＭＳ Ｐゴシック" charset="0"/>
        </a:defRPr>
      </a:lvl3pPr>
      <a:lvl4pPr algn="l" rtl="0" eaLnBrk="0" fontAlgn="base" hangingPunct="0">
        <a:spcBef>
          <a:spcPct val="0"/>
        </a:spcBef>
        <a:spcAft>
          <a:spcPct val="0"/>
        </a:spcAft>
        <a:defRPr sz="4100" b="1">
          <a:solidFill>
            <a:schemeClr val="tx2"/>
          </a:solidFill>
          <a:latin typeface="Lucida Sans Unicode" pitchFamily="34" charset="0"/>
          <a:ea typeface="ＭＳ Ｐゴシック" charset="0"/>
          <a:cs typeface="ＭＳ Ｐゴシック" charset="0"/>
        </a:defRPr>
      </a:lvl4pPr>
      <a:lvl5pPr algn="l" rtl="0" eaLnBrk="0" fontAlgn="base" hangingPunct="0">
        <a:spcBef>
          <a:spcPct val="0"/>
        </a:spcBef>
        <a:spcAft>
          <a:spcPct val="0"/>
        </a:spcAft>
        <a:defRPr sz="4100" b="1">
          <a:solidFill>
            <a:schemeClr val="tx2"/>
          </a:solidFill>
          <a:latin typeface="Lucida Sans Unicode" pitchFamily="34" charset="0"/>
          <a:ea typeface="ＭＳ Ｐゴシック" charset="0"/>
          <a:cs typeface="ＭＳ Ｐゴシック"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eaLnBrk="0" fontAlgn="base" hangingPunct="0">
        <a:spcBef>
          <a:spcPts val="400"/>
        </a:spcBef>
        <a:spcAft>
          <a:spcPct val="0"/>
        </a:spcAft>
        <a:buClr>
          <a:schemeClr val="accent1"/>
        </a:buClr>
        <a:buSzPct val="68000"/>
        <a:buFont typeface="Wingdings 3" panose="05040102010807070707" pitchFamily="18" charset="2"/>
        <a:buChar char=""/>
        <a:defRPr sz="2700" kern="1200">
          <a:solidFill>
            <a:schemeClr val="tx1"/>
          </a:solidFill>
          <a:latin typeface="+mn-lt"/>
          <a:ea typeface="ＭＳ Ｐゴシック" charset="0"/>
          <a:cs typeface="ＭＳ Ｐゴシック" charset="0"/>
        </a:defRPr>
      </a:lvl1pPr>
      <a:lvl2pPr marL="620713" indent="-228600" algn="l" rtl="0" eaLnBrk="0" fontAlgn="base" hangingPunct="0">
        <a:spcBef>
          <a:spcPts val="325"/>
        </a:spcBef>
        <a:spcAft>
          <a:spcPct val="0"/>
        </a:spcAft>
        <a:buClr>
          <a:schemeClr val="accent1"/>
        </a:buClr>
        <a:buFont typeface="Verdana" panose="020B0604030504040204" pitchFamily="34" charset="0"/>
        <a:buChar char="◦"/>
        <a:defRPr sz="2300" kern="1200">
          <a:solidFill>
            <a:schemeClr val="tx1"/>
          </a:solidFill>
          <a:latin typeface="+mn-lt"/>
          <a:ea typeface="ＭＳ Ｐゴシック" charset="0"/>
          <a:cs typeface="+mn-cs"/>
        </a:defRPr>
      </a:lvl2pPr>
      <a:lvl3pPr marL="858838" indent="-228600" algn="l" rtl="0" eaLnBrk="0" fontAlgn="base" hangingPunct="0">
        <a:spcBef>
          <a:spcPts val="350"/>
        </a:spcBef>
        <a:spcAft>
          <a:spcPct val="0"/>
        </a:spcAft>
        <a:buClr>
          <a:schemeClr val="accent2"/>
        </a:buClr>
        <a:buSzPct val="100000"/>
        <a:buFont typeface="Wingdings 2" panose="05020102010507070707" pitchFamily="18" charset="2"/>
        <a:buChar char=""/>
        <a:defRPr sz="2100" kern="1200">
          <a:solidFill>
            <a:schemeClr val="tx1"/>
          </a:solidFill>
          <a:latin typeface="+mn-lt"/>
          <a:ea typeface="ＭＳ Ｐゴシック" charset="0"/>
          <a:cs typeface="+mn-cs"/>
        </a:defRPr>
      </a:lvl3pPr>
      <a:lvl4pPr marL="1143000" indent="-228600" algn="l" rtl="0" eaLnBrk="0" fontAlgn="base" hangingPunct="0">
        <a:spcBef>
          <a:spcPts val="350"/>
        </a:spcBef>
        <a:spcAft>
          <a:spcPct val="0"/>
        </a:spcAft>
        <a:buClr>
          <a:schemeClr val="accent2"/>
        </a:buClr>
        <a:buFont typeface="Wingdings 2" panose="05020102010507070707" pitchFamily="18" charset="2"/>
        <a:buChar char=""/>
        <a:defRPr sz="1900" kern="1200">
          <a:solidFill>
            <a:schemeClr val="tx1"/>
          </a:solidFill>
          <a:latin typeface="+mn-lt"/>
          <a:ea typeface="ＭＳ Ｐゴシック" charset="0"/>
          <a:cs typeface="+mn-cs"/>
        </a:defRPr>
      </a:lvl4pPr>
      <a:lvl5pPr marL="1371600" indent="-228600" algn="l" rtl="0" eaLnBrk="0" fontAlgn="base" hangingPunct="0">
        <a:spcBef>
          <a:spcPts val="350"/>
        </a:spcBef>
        <a:spcAft>
          <a:spcPct val="0"/>
        </a:spcAft>
        <a:buClr>
          <a:schemeClr val="accent2"/>
        </a:buClr>
        <a:buFont typeface="Wingdings 2" panose="05020102010507070707" pitchFamily="18" charset="2"/>
        <a:buChar char=""/>
        <a:defRPr sz="2000" kern="1200">
          <a:solidFill>
            <a:schemeClr val="tx1"/>
          </a:solidFill>
          <a:latin typeface="+mn-lt"/>
          <a:ea typeface="ＭＳ Ｐゴシック" charset="0"/>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9.xml"/><Relationship Id="rId1" Type="http://schemas.openxmlformats.org/officeDocument/2006/relationships/slideLayout" Target="../slideLayouts/slideLayout2.xml"/><Relationship Id="rId4" Type="http://schemas.openxmlformats.org/officeDocument/2006/relationships/image" Target="../media/image10.emf"/></Relationships>
</file>

<file path=ppt/slides/_rels/slide3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7.png"/><Relationship Id="rId7" Type="http://schemas.openxmlformats.org/officeDocument/2006/relationships/diagramColors" Target="../diagrams/colors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7.png"/><Relationship Id="rId7" Type="http://schemas.openxmlformats.org/officeDocument/2006/relationships/diagramColors" Target="../diagrams/colors2.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9.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image" Target="../media/image7.png"/><Relationship Id="rId7" Type="http://schemas.openxmlformats.org/officeDocument/2006/relationships/diagramColors" Target="../diagrams/colors3.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QuickStyle" Target="../diagrams/quickStyle3.xml"/><Relationship Id="rId5" Type="http://schemas.openxmlformats.org/officeDocument/2006/relationships/diagramLayout" Target="../diagrams/layout3.xml"/><Relationship Id="rId4" Type="http://schemas.openxmlformats.org/officeDocument/2006/relationships/diagramData" Target="../diagrams/data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
            <a:extLst>
              <a:ext uri="{FF2B5EF4-FFF2-40B4-BE49-F238E27FC236}">
                <a16:creationId xmlns:a16="http://schemas.microsoft.com/office/drawing/2014/main" id="{5FDA0F37-5CF8-F114-4086-5117C69965E7}"/>
              </a:ext>
            </a:extLst>
          </p:cNvPr>
          <p:cNvSpPr>
            <a:spLocks noGrp="1"/>
          </p:cNvSpPr>
          <p:nvPr>
            <p:ph type="subTitle" idx="1"/>
          </p:nvPr>
        </p:nvSpPr>
        <p:spPr>
          <a:xfrm>
            <a:off x="1187450" y="303213"/>
            <a:ext cx="6661150" cy="2606675"/>
          </a:xfrm>
        </p:spPr>
        <p:txBody>
          <a:bodyPr/>
          <a:lstStyle/>
          <a:p>
            <a:pPr marR="0" algn="ctr" eaLnBrk="1" hangingPunct="1"/>
            <a:r>
              <a:rPr lang="en-US" altLang="ja-JP" sz="3200">
                <a:solidFill>
                  <a:srgbClr val="0070C0"/>
                </a:solidFill>
                <a:latin typeface="Arial Black" panose="020B0A04020102020204" pitchFamily="34" charset="0"/>
                <a:ea typeface="ＭＳ Ｐゴシック" panose="020B0600070205080204" pitchFamily="34" charset="-128"/>
              </a:rPr>
              <a:t>     </a:t>
            </a:r>
            <a:endParaRPr lang="en-US" altLang="ja-JP" sz="3200">
              <a:solidFill>
                <a:srgbClr val="7030A0"/>
              </a:solidFill>
              <a:latin typeface="Gill Sans MT" panose="020B0502020104020203" pitchFamily="34" charset="0"/>
              <a:ea typeface="ＭＳ Ｐゴシック" panose="020B0600070205080204" pitchFamily="34" charset="-128"/>
            </a:endParaRPr>
          </a:p>
          <a:p>
            <a:pPr marR="0" algn="ctr" eaLnBrk="1" hangingPunct="1"/>
            <a:endParaRPr lang="en-US" altLang="ja-JP" sz="3200">
              <a:solidFill>
                <a:srgbClr val="FFFF99"/>
              </a:solidFill>
              <a:latin typeface="Arial Black" panose="020B0A04020102020204" pitchFamily="34" charset="0"/>
              <a:ea typeface="ＭＳ Ｐゴシック" panose="020B0600070205080204" pitchFamily="34" charset="-128"/>
            </a:endParaRPr>
          </a:p>
        </p:txBody>
      </p:sp>
      <p:sp>
        <p:nvSpPr>
          <p:cNvPr id="4" name="Rectangle 3">
            <a:extLst>
              <a:ext uri="{FF2B5EF4-FFF2-40B4-BE49-F238E27FC236}">
                <a16:creationId xmlns:a16="http://schemas.microsoft.com/office/drawing/2014/main" id="{E6D25458-5340-8D63-694A-60FFCC050AB6}"/>
              </a:ext>
            </a:extLst>
          </p:cNvPr>
          <p:cNvSpPr/>
          <p:nvPr/>
        </p:nvSpPr>
        <p:spPr>
          <a:xfrm>
            <a:off x="3071813" y="5589588"/>
            <a:ext cx="3300412" cy="863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400" b="1" dirty="0">
              <a:solidFill>
                <a:srgbClr val="FF0000"/>
              </a:solidFill>
              <a:latin typeface="Gill Sans MT" panose="020B0502020104020203" pitchFamily="34" charset="0"/>
            </a:endParaRPr>
          </a:p>
        </p:txBody>
      </p:sp>
      <p:sp>
        <p:nvSpPr>
          <p:cNvPr id="15364" name="TextBox 8">
            <a:extLst>
              <a:ext uri="{FF2B5EF4-FFF2-40B4-BE49-F238E27FC236}">
                <a16:creationId xmlns:a16="http://schemas.microsoft.com/office/drawing/2014/main" id="{DA29F54B-7D6F-61B2-ECCA-2C2417546EA8}"/>
              </a:ext>
            </a:extLst>
          </p:cNvPr>
          <p:cNvSpPr txBox="1">
            <a:spLocks noChangeArrowheads="1"/>
          </p:cNvSpPr>
          <p:nvPr/>
        </p:nvSpPr>
        <p:spPr bwMode="auto">
          <a:xfrm>
            <a:off x="1187450" y="3109913"/>
            <a:ext cx="6661150" cy="1938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ctr" eaLnBrk="1" hangingPunct="1"/>
            <a:r>
              <a:rPr lang="en-US" altLang="ja-JP" sz="2400" b="1">
                <a:solidFill>
                  <a:srgbClr val="7030A0"/>
                </a:solidFill>
                <a:latin typeface="Gill Sans MT" panose="020B0502020104020203" pitchFamily="34" charset="0"/>
              </a:rPr>
              <a:t>2016 - 2021 SPECIAL AUDIT OF REGIONAL STRUCTURES</a:t>
            </a:r>
          </a:p>
          <a:p>
            <a:pPr algn="ctr" eaLnBrk="1" hangingPunct="1"/>
            <a:r>
              <a:rPr lang="en-US" altLang="ja-JP" sz="2400" b="1">
                <a:solidFill>
                  <a:srgbClr val="7030A0"/>
                </a:solidFill>
                <a:latin typeface="Gill Sans MT" panose="020B0502020104020203" pitchFamily="34" charset="0"/>
              </a:rPr>
              <a:t> &amp; </a:t>
            </a:r>
          </a:p>
          <a:p>
            <a:pPr algn="ctr" eaLnBrk="1" hangingPunct="1"/>
            <a:r>
              <a:rPr lang="en-US" altLang="ja-JP" sz="2400" b="1">
                <a:solidFill>
                  <a:srgbClr val="7030A0"/>
                </a:solidFill>
                <a:latin typeface="Gill Sans MT" panose="020B0502020104020203" pitchFamily="34" charset="0"/>
              </a:rPr>
              <a:t>2022 AUDIT REPORT</a:t>
            </a:r>
          </a:p>
          <a:p>
            <a:pPr algn="ctr" eaLnBrk="1" hangingPunct="1"/>
            <a:r>
              <a:rPr lang="en-US" altLang="ja-JP" sz="2400" b="1">
                <a:solidFill>
                  <a:srgbClr val="7030A0"/>
                </a:solidFill>
                <a:latin typeface="Gill Sans MT" panose="020B0502020104020203" pitchFamily="34" charset="0"/>
              </a:rPr>
              <a:t> WCO/WCA AUDIT COMMITTEE</a:t>
            </a:r>
          </a:p>
        </p:txBody>
      </p:sp>
      <p:pic>
        <p:nvPicPr>
          <p:cNvPr id="15365" name="Image 2" descr="le Directeur Général des Douanes aux 127°/128° sessions du conseil de l'OMD  | Douanes Madagascar">
            <a:extLst>
              <a:ext uri="{FF2B5EF4-FFF2-40B4-BE49-F238E27FC236}">
                <a16:creationId xmlns:a16="http://schemas.microsoft.com/office/drawing/2014/main" id="{29903AF7-9C41-2E2A-6F93-DEF454396F8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71813" y="549275"/>
            <a:ext cx="2743200" cy="2239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a:extLst>
              <a:ext uri="{FF2B5EF4-FFF2-40B4-BE49-F238E27FC236}">
                <a16:creationId xmlns:a16="http://schemas.microsoft.com/office/drawing/2014/main" id="{0AB4D21B-53BE-0C6B-59FC-0D0687F388C4}"/>
              </a:ext>
            </a:extLst>
          </p:cNvPr>
          <p:cNvSpPr/>
          <p:nvPr/>
        </p:nvSpPr>
        <p:spPr>
          <a:xfrm>
            <a:off x="0" y="5876925"/>
            <a:ext cx="8748713"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GB" dirty="0"/>
              <a:t>Presented by: Edwin F.E. Conteh,FCCA,FCA,ABFA,MSc.</a:t>
            </a:r>
          </a:p>
          <a:p>
            <a:pPr>
              <a:defRPr/>
            </a:pPr>
            <a:r>
              <a:rPr lang="en-GB" dirty="0"/>
              <a:t>President Audit Committee WCO/WCA</a:t>
            </a:r>
          </a:p>
        </p:txBody>
      </p:sp>
    </p:spTree>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a:extLst>
              <a:ext uri="{FF2B5EF4-FFF2-40B4-BE49-F238E27FC236}">
                <a16:creationId xmlns:a16="http://schemas.microsoft.com/office/drawing/2014/main" id="{03E195E0-4D8B-CB41-844B-0543A8C420A3}"/>
              </a:ext>
            </a:extLst>
          </p:cNvPr>
          <p:cNvSpPr>
            <a:spLocks noGrp="1"/>
          </p:cNvSpPr>
          <p:nvPr>
            <p:ph idx="1"/>
          </p:nvPr>
        </p:nvSpPr>
        <p:spPr>
          <a:xfrm>
            <a:off x="142875" y="1412875"/>
            <a:ext cx="6157913" cy="4537075"/>
          </a:xfrm>
        </p:spPr>
        <p:txBody>
          <a:bodyPr/>
          <a:lstStyle/>
          <a:p>
            <a:pPr marL="109537" indent="0" eaLnBrk="1" hangingPunct="1">
              <a:lnSpc>
                <a:spcPct val="150000"/>
              </a:lnSpc>
              <a:buFont typeface="Wingdings 3" panose="05040102010807070707" pitchFamily="18" charset="2"/>
              <a:buNone/>
              <a:defRPr/>
            </a:pPr>
            <a:r>
              <a:rPr lang="en-GB" altLang="ja-JP" sz="1800" b="1" dirty="0">
                <a:latin typeface="Bookman Old Style" panose="02050604050505020204" pitchFamily="18" charset="0"/>
                <a:ea typeface="ＭＳ Ｐゴシック" panose="020B0600070205080204" pitchFamily="34" charset="-128"/>
                <a:cs typeface="Times New Roman" panose="02020603050405020304" pitchFamily="18" charset="0"/>
              </a:rPr>
              <a:t>MAJOR AUDIT FINDINGS:</a:t>
            </a:r>
          </a:p>
          <a:p>
            <a:pPr marL="452437" indent="-342900" algn="just" eaLnBrk="1" hangingPunct="1">
              <a:buFont typeface="Wingdings 3" panose="05040102010807070707" pitchFamily="18" charset="2"/>
              <a:buAutoNum type="arabicPeriod"/>
              <a:defRPr/>
            </a:pPr>
            <a:r>
              <a:rPr lang="en-GB" altLang="ja-JP" sz="1800" dirty="0">
                <a:latin typeface="Bookman Old Style" panose="02050604050505020204" pitchFamily="18" charset="0"/>
                <a:ea typeface="ＭＳ Ｐゴシック" panose="020B0600070205080204" pitchFamily="34" charset="-128"/>
                <a:cs typeface="Times New Roman" panose="02020603050405020304" pitchFamily="18" charset="0"/>
              </a:rPr>
              <a:t>Lack of Standard Operating Procedures for the RTCs, ROCBs &amp; RILOs</a:t>
            </a:r>
          </a:p>
          <a:p>
            <a:pPr marL="452437" indent="-342900" algn="just" eaLnBrk="1" hangingPunct="1">
              <a:buFont typeface="Wingdings 3" panose="05040102010807070707" pitchFamily="18" charset="2"/>
              <a:buAutoNum type="arabicPeriod"/>
              <a:defRPr/>
            </a:pPr>
            <a:r>
              <a:rPr lang="en-GB" altLang="ja-JP" sz="1800" dirty="0">
                <a:latin typeface="Bookman Old Style" panose="02050604050505020204" pitchFamily="18" charset="0"/>
                <a:ea typeface="ＭＳ Ｐゴシック" panose="020B0600070205080204" pitchFamily="34" charset="-128"/>
                <a:cs typeface="Times New Roman" panose="02020603050405020304" pitchFamily="18" charset="0"/>
              </a:rPr>
              <a:t>Operation of Regional Fund from Personal Account(s)</a:t>
            </a:r>
          </a:p>
          <a:p>
            <a:pPr marL="452437" indent="-342900" algn="just" eaLnBrk="1" hangingPunct="1">
              <a:buFont typeface="Wingdings 3" panose="05040102010807070707" pitchFamily="18" charset="2"/>
              <a:buAutoNum type="arabicPeriod"/>
              <a:defRPr/>
            </a:pPr>
            <a:r>
              <a:rPr lang="en-GB" altLang="ja-JP" sz="1800" dirty="0">
                <a:latin typeface="Bookman Old Style" panose="02050604050505020204" pitchFamily="18" charset="0"/>
                <a:ea typeface="ＭＳ Ｐゴシック" panose="020B0600070205080204" pitchFamily="34" charset="-128"/>
                <a:cs typeface="Times New Roman" panose="02020603050405020304" pitchFamily="18" charset="0"/>
              </a:rPr>
              <a:t>Lack of documentation</a:t>
            </a:r>
          </a:p>
          <a:p>
            <a:pPr marL="452437" indent="-342900" algn="just" eaLnBrk="1" hangingPunct="1">
              <a:buFont typeface="Wingdings 3" panose="05040102010807070707" pitchFamily="18" charset="2"/>
              <a:buAutoNum type="arabicPeriod"/>
              <a:defRPr/>
            </a:pPr>
            <a:r>
              <a:rPr lang="en-GB" altLang="ja-JP" sz="1800" dirty="0">
                <a:latin typeface="Bookman Old Style" panose="02050604050505020204" pitchFamily="18" charset="0"/>
                <a:ea typeface="ＭＳ Ｐゴシック" panose="020B0600070205080204" pitchFamily="34" charset="-128"/>
                <a:cs typeface="Times New Roman" panose="02020603050405020304" pitchFamily="18" charset="0"/>
              </a:rPr>
              <a:t>Inadequate Record Keeping</a:t>
            </a:r>
          </a:p>
          <a:p>
            <a:pPr marL="452437" indent="-342900" algn="just" eaLnBrk="1" hangingPunct="1">
              <a:buFont typeface="Wingdings 3" panose="05040102010807070707" pitchFamily="18" charset="2"/>
              <a:buAutoNum type="arabicPeriod"/>
              <a:defRPr/>
            </a:pPr>
            <a:r>
              <a:rPr lang="en-GB" altLang="ja-JP" sz="1800" dirty="0">
                <a:latin typeface="Bookman Old Style" panose="02050604050505020204" pitchFamily="18" charset="0"/>
                <a:ea typeface="ＭＳ Ｐゴシック" panose="020B0600070205080204" pitchFamily="34" charset="-128"/>
                <a:cs typeface="Times New Roman" panose="02020603050405020304" pitchFamily="18" charset="0"/>
              </a:rPr>
              <a:t>Delay in processing Remittances</a:t>
            </a:r>
          </a:p>
          <a:p>
            <a:pPr marL="452437" indent="-342900" algn="just" eaLnBrk="1" hangingPunct="1">
              <a:buFont typeface="Wingdings 3" panose="05040102010807070707" pitchFamily="18" charset="2"/>
              <a:buAutoNum type="arabicPeriod"/>
              <a:defRPr/>
            </a:pPr>
            <a:r>
              <a:rPr lang="en-GB" altLang="ja-JP" sz="1800" dirty="0">
                <a:latin typeface="Bookman Old Style" panose="02050604050505020204" pitchFamily="18" charset="0"/>
                <a:ea typeface="ＭＳ Ｐゴシック" panose="020B0600070205080204" pitchFamily="34" charset="-128"/>
                <a:cs typeface="Times New Roman" panose="02020603050405020304" pitchFamily="18" charset="0"/>
              </a:rPr>
              <a:t>Unaccounted for Funds/Non adherence to standard procedures</a:t>
            </a:r>
          </a:p>
          <a:p>
            <a:pPr marL="109537" indent="0" eaLnBrk="1" hangingPunct="1">
              <a:buFont typeface="Wingdings 3" panose="05040102010807070707" pitchFamily="18" charset="2"/>
              <a:buNone/>
              <a:defRPr/>
            </a:pPr>
            <a:endParaRPr lang="en-GB" altLang="ja-JP" sz="1800" dirty="0">
              <a:latin typeface="Bookman Old Style" panose="02050604050505020204" pitchFamily="18" charset="0"/>
              <a:ea typeface="ＭＳ Ｐゴシック" panose="020B0600070205080204" pitchFamily="34" charset="-128"/>
              <a:cs typeface="Times New Roman" panose="02020603050405020304" pitchFamily="18" charset="0"/>
            </a:endParaRPr>
          </a:p>
          <a:p>
            <a:pPr eaLnBrk="1" hangingPunct="1">
              <a:defRPr/>
            </a:pPr>
            <a:endParaRPr lang="en-GB" altLang="ja-JP" sz="1800" dirty="0">
              <a:latin typeface="Bookman Old Style" panose="02050604050505020204" pitchFamily="18" charset="0"/>
              <a:ea typeface="ＭＳ Ｐゴシック" panose="020B0600070205080204" pitchFamily="34" charset="-128"/>
              <a:cs typeface="Times New Roman" panose="02020603050405020304" pitchFamily="18" charset="0"/>
            </a:endParaRPr>
          </a:p>
          <a:p>
            <a:pPr marL="109537" indent="0" eaLnBrk="1" hangingPunct="1">
              <a:buFont typeface="Wingdings 3" panose="05040102010807070707" pitchFamily="18" charset="2"/>
              <a:buNone/>
              <a:defRPr/>
            </a:pPr>
            <a:endParaRPr lang="en-GB" altLang="ja-JP" sz="1800" dirty="0">
              <a:latin typeface="Bookman Old Style" panose="02050604050505020204" pitchFamily="18" charset="0"/>
              <a:ea typeface="ＭＳ Ｐゴシック" panose="020B0600070205080204" pitchFamily="34" charset="-128"/>
              <a:cs typeface="Times New Roman" panose="02020603050405020304" pitchFamily="18" charset="0"/>
            </a:endParaRPr>
          </a:p>
          <a:p>
            <a:pPr eaLnBrk="1" hangingPunct="1">
              <a:defRPr/>
            </a:pPr>
            <a:endParaRPr lang="en-GB" altLang="ja-JP" sz="1800" dirty="0">
              <a:latin typeface="Bookman Old Style" panose="02050604050505020204" pitchFamily="18" charset="0"/>
              <a:ea typeface="ＭＳ Ｐゴシック" panose="020B0600070205080204" pitchFamily="34" charset="-128"/>
              <a:cs typeface="Times New Roman" panose="02020603050405020304" pitchFamily="18" charset="0"/>
            </a:endParaRPr>
          </a:p>
          <a:p>
            <a:pPr marL="109537" indent="0" eaLnBrk="1" hangingPunct="1">
              <a:buFont typeface="Wingdings 3" panose="05040102010807070707" pitchFamily="18" charset="2"/>
              <a:buNone/>
              <a:defRPr/>
            </a:pPr>
            <a:endParaRPr lang="en-US" altLang="ja-JP" sz="1800" dirty="0">
              <a:latin typeface="Bookman Old Style" panose="02050604050505020204" pitchFamily="18" charset="0"/>
              <a:ea typeface="ＭＳ Ｐゴシック" panose="020B0600070205080204" pitchFamily="34" charset="-128"/>
              <a:cs typeface="Times New Roman" panose="02020603050405020304" pitchFamily="18" charset="0"/>
            </a:endParaRPr>
          </a:p>
        </p:txBody>
      </p:sp>
      <p:pic>
        <p:nvPicPr>
          <p:cNvPr id="29699" name="Picture 4">
            <a:extLst>
              <a:ext uri="{FF2B5EF4-FFF2-40B4-BE49-F238E27FC236}">
                <a16:creationId xmlns:a16="http://schemas.microsoft.com/office/drawing/2014/main" id="{0BA886F6-E5DF-2ECF-5889-B828E8F20B8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850" y="404813"/>
            <a:ext cx="1008063"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9" name="Rectangle 2">
            <a:extLst>
              <a:ext uri="{FF2B5EF4-FFF2-40B4-BE49-F238E27FC236}">
                <a16:creationId xmlns:a16="http://schemas.microsoft.com/office/drawing/2014/main" id="{E558BD29-B866-5527-0FE5-87ACC318E451}"/>
              </a:ext>
            </a:extLst>
          </p:cNvPr>
          <p:cNvSpPr>
            <a:spLocks noGrp="1" noChangeArrowheads="1"/>
          </p:cNvSpPr>
          <p:nvPr>
            <p:ph type="title"/>
          </p:nvPr>
        </p:nvSpPr>
        <p:spPr>
          <a:xfrm>
            <a:off x="142876" y="188640"/>
            <a:ext cx="8533580" cy="1008112"/>
          </a:xfrm>
        </p:spPr>
        <p:txBody>
          <a:bodyPr/>
          <a:lstStyle/>
          <a:p>
            <a:pPr eaLnBrk="1" fontAlgn="auto" hangingPunct="1">
              <a:spcAft>
                <a:spcPts val="0"/>
              </a:spcAft>
              <a:defRPr/>
            </a:pPr>
            <a:r>
              <a:rPr lang="en-US" altLang="ja-JP" sz="1200" b="0" dirty="0">
                <a:solidFill>
                  <a:srgbClr val="0070C0"/>
                </a:solidFill>
                <a:latin typeface="Gill Sans MT" panose="020B0502020104020203" pitchFamily="34" charset="0"/>
                <a:ea typeface="+mj-ea"/>
                <a:cs typeface="+mj-cs"/>
              </a:rPr>
              <a:t>                                                                                                                     </a:t>
            </a:r>
            <a:r>
              <a:rPr lang="en-US" altLang="ja-JP" sz="1400" b="0" dirty="0">
                <a:solidFill>
                  <a:schemeClr val="tx1"/>
                </a:solidFill>
                <a:latin typeface="Gill Sans MT" panose="020B0502020104020203" pitchFamily="34" charset="0"/>
                <a:ea typeface="+mj-ea"/>
                <a:cs typeface="+mj-cs"/>
              </a:rPr>
              <a:t>2022 WCO-WCA Audit Committee Report</a:t>
            </a:r>
          </a:p>
        </p:txBody>
      </p:sp>
      <p:pic>
        <p:nvPicPr>
          <p:cNvPr id="29701" name="Picture 7">
            <a:extLst>
              <a:ext uri="{FF2B5EF4-FFF2-40B4-BE49-F238E27FC236}">
                <a16:creationId xmlns:a16="http://schemas.microsoft.com/office/drawing/2014/main" id="{F4D65A22-4361-85B8-B602-D867D2CE9D9A}"/>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300788" y="1466850"/>
            <a:ext cx="2592387" cy="4235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wedg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a:extLst>
              <a:ext uri="{FF2B5EF4-FFF2-40B4-BE49-F238E27FC236}">
                <a16:creationId xmlns:a16="http://schemas.microsoft.com/office/drawing/2014/main" id="{3074FE2C-07E7-2084-87EB-BDB4B2DE3C22}"/>
              </a:ext>
            </a:extLst>
          </p:cNvPr>
          <p:cNvSpPr>
            <a:spLocks noGrp="1"/>
          </p:cNvSpPr>
          <p:nvPr>
            <p:ph idx="1"/>
          </p:nvPr>
        </p:nvSpPr>
        <p:spPr>
          <a:xfrm>
            <a:off x="142875" y="1412875"/>
            <a:ext cx="8532813" cy="720725"/>
          </a:xfrm>
        </p:spPr>
        <p:txBody>
          <a:bodyPr/>
          <a:lstStyle/>
          <a:p>
            <a:pPr marL="109537" indent="0" eaLnBrk="1" hangingPunct="1">
              <a:lnSpc>
                <a:spcPct val="150000"/>
              </a:lnSpc>
              <a:buFont typeface="Wingdings 3" panose="05040102010807070707" pitchFamily="18" charset="2"/>
              <a:buNone/>
              <a:defRPr/>
            </a:pPr>
            <a:r>
              <a:rPr lang="en-GB" altLang="ja-JP" sz="1800" b="1" dirty="0">
                <a:latin typeface="Times New Roman" panose="02020603050405020304" pitchFamily="18" charset="0"/>
                <a:ea typeface="ＭＳ Ｐゴシック" panose="020B0600070205080204" pitchFamily="34" charset="-128"/>
                <a:cs typeface="Times New Roman" panose="02020603050405020304" pitchFamily="18" charset="0"/>
              </a:rPr>
              <a:t>AUDIT FINDINGS:</a:t>
            </a:r>
          </a:p>
          <a:p>
            <a:pPr marL="109537" indent="0" eaLnBrk="1" hangingPunct="1">
              <a:buFont typeface="Wingdings 3" panose="05040102010807070707" pitchFamily="18" charset="2"/>
              <a:buNone/>
              <a:defRPr/>
            </a:pPr>
            <a:endParaRPr lang="en-GB" altLang="ja-JP" sz="1800" dirty="0">
              <a:latin typeface="Bookman Old Style" panose="02050604050505020204" pitchFamily="18" charset="0"/>
              <a:ea typeface="ＭＳ Ｐゴシック" panose="020B0600070205080204" pitchFamily="34" charset="-128"/>
              <a:cs typeface="Times New Roman" panose="02020603050405020304" pitchFamily="18" charset="0"/>
            </a:endParaRPr>
          </a:p>
          <a:p>
            <a:pPr marL="109537" indent="0" algn="just" eaLnBrk="1" hangingPunct="1">
              <a:buFont typeface="Wingdings 3" panose="05040102010807070707" pitchFamily="18" charset="2"/>
              <a:buNone/>
              <a:defRPr/>
            </a:pPr>
            <a:r>
              <a:rPr lang="en-GB" altLang="ja-JP" sz="1600" b="1" dirty="0">
                <a:latin typeface="Bookman Old Style" panose="02050604050505020204" pitchFamily="18" charset="0"/>
                <a:ea typeface="ＭＳ Ｐゴシック" panose="020B0600070205080204" pitchFamily="34" charset="-128"/>
                <a:cs typeface="Times New Roman" panose="02020603050405020304" pitchFamily="18" charset="0"/>
              </a:rPr>
              <a:t>1.0 Lack of Standard Operating Procedures for the RTCs &amp; ROCBs</a:t>
            </a:r>
          </a:p>
          <a:p>
            <a:pPr marL="109537" indent="0" algn="just" eaLnBrk="1" hangingPunct="1">
              <a:buFont typeface="Wingdings 3" panose="05040102010807070707" pitchFamily="18" charset="2"/>
              <a:buNone/>
              <a:defRPr/>
            </a:pPr>
            <a:r>
              <a:rPr lang="en-US" altLang="ja-JP" sz="1600" b="1" dirty="0">
                <a:latin typeface="Bookman Old Style" panose="02050604050505020204" pitchFamily="18" charset="0"/>
                <a:ea typeface="ＭＳ Ｐゴシック" panose="020B0600070205080204" pitchFamily="34" charset="-128"/>
                <a:cs typeface="Times New Roman" panose="02020603050405020304" pitchFamily="18" charset="0"/>
              </a:rPr>
              <a:t>Criteria:</a:t>
            </a:r>
          </a:p>
          <a:p>
            <a:pPr marL="109537" indent="0" algn="just" eaLnBrk="1" hangingPunct="1">
              <a:buFont typeface="Wingdings 3" panose="05040102010807070707" pitchFamily="18" charset="2"/>
              <a:buNone/>
              <a:defRPr/>
            </a:pPr>
            <a:r>
              <a:rPr lang="en-US" altLang="ja-JP" sz="1600" dirty="0">
                <a:latin typeface="Bookman Old Style" panose="02050604050505020204" pitchFamily="18" charset="0"/>
                <a:ea typeface="ＭＳ Ｐゴシック" panose="020B0600070205080204" pitchFamily="34" charset="-128"/>
                <a:cs typeface="Times New Roman" panose="02020603050405020304" pitchFamily="18" charset="0"/>
              </a:rPr>
              <a:t>Best practice requires the operation of organizations/institutions are based on approved procedures and practices. Key amongst which is a Standard Operating Procedure (SOP).</a:t>
            </a:r>
          </a:p>
          <a:p>
            <a:pPr marL="109537" indent="0" algn="just" eaLnBrk="1" hangingPunct="1">
              <a:buFont typeface="Wingdings 3" panose="05040102010807070707" pitchFamily="18" charset="2"/>
              <a:buNone/>
              <a:defRPr/>
            </a:pPr>
            <a:r>
              <a:rPr lang="en-US" altLang="ja-JP" sz="1600" b="1" dirty="0">
                <a:latin typeface="Bookman Old Style" panose="02050604050505020204" pitchFamily="18" charset="0"/>
                <a:ea typeface="ＭＳ Ｐゴシック" panose="020B0600070205080204" pitchFamily="34" charset="-128"/>
                <a:cs typeface="Times New Roman" panose="02020603050405020304" pitchFamily="18" charset="0"/>
              </a:rPr>
              <a:t>Finding:</a:t>
            </a:r>
          </a:p>
          <a:p>
            <a:pPr marL="109537" indent="0" algn="just" eaLnBrk="1" hangingPunct="1">
              <a:buFont typeface="Wingdings 3" panose="05040102010807070707" pitchFamily="18" charset="2"/>
              <a:buNone/>
              <a:defRPr/>
            </a:pPr>
            <a:r>
              <a:rPr lang="en-US" altLang="ja-JP" sz="1600" dirty="0">
                <a:latin typeface="Bookman Old Style" panose="02050604050505020204" pitchFamily="18" charset="0"/>
                <a:ea typeface="ＭＳ Ｐゴシック" panose="020B0600070205080204" pitchFamily="34" charset="-128"/>
                <a:cs typeface="Times New Roman" panose="02020603050405020304" pitchFamily="18" charset="0"/>
              </a:rPr>
              <a:t>The audit noted the absence of a Standard Operating Procedures (SOPs) for the Regional Structures.</a:t>
            </a:r>
          </a:p>
          <a:p>
            <a:pPr marL="109537" indent="0" algn="just" eaLnBrk="1" hangingPunct="1">
              <a:buFont typeface="Wingdings 3" panose="05040102010807070707" pitchFamily="18" charset="2"/>
              <a:buNone/>
              <a:defRPr/>
            </a:pPr>
            <a:r>
              <a:rPr lang="en-US" altLang="ja-JP" sz="1600" b="1" dirty="0">
                <a:latin typeface="Bookman Old Style" panose="02050604050505020204" pitchFamily="18" charset="0"/>
                <a:ea typeface="ＭＳ Ｐゴシック" panose="020B0600070205080204" pitchFamily="34" charset="-128"/>
                <a:cs typeface="Times New Roman" panose="02020603050405020304" pitchFamily="18" charset="0"/>
              </a:rPr>
              <a:t>Risks/Implications</a:t>
            </a:r>
            <a:r>
              <a:rPr lang="en-US" altLang="ja-JP" sz="1600" dirty="0">
                <a:latin typeface="Bookman Old Style" panose="02050604050505020204" pitchFamily="18" charset="0"/>
                <a:ea typeface="ＭＳ Ｐゴシック" panose="020B0600070205080204" pitchFamily="34" charset="-128"/>
                <a:cs typeface="Times New Roman" panose="02020603050405020304" pitchFamily="18" charset="0"/>
              </a:rPr>
              <a:t>:</a:t>
            </a:r>
          </a:p>
          <a:p>
            <a:pPr marL="109537" indent="0" algn="just" eaLnBrk="1" hangingPunct="1">
              <a:buFont typeface="Wingdings 3" panose="05040102010807070707" pitchFamily="18" charset="2"/>
              <a:buNone/>
              <a:defRPr/>
            </a:pPr>
            <a:r>
              <a:rPr lang="en-US" altLang="ja-JP" sz="1600" dirty="0">
                <a:latin typeface="Bookman Old Style" panose="02050604050505020204" pitchFamily="18" charset="0"/>
                <a:ea typeface="ＭＳ Ｐゴシック" panose="020B0600070205080204" pitchFamily="34" charset="-128"/>
                <a:cs typeface="Times New Roman" panose="02020603050405020304" pitchFamily="18" charset="0"/>
              </a:rPr>
              <a:t>The risks/implications of our findings are but not limited to the following:</a:t>
            </a:r>
          </a:p>
          <a:p>
            <a:pPr lvl="1" algn="just" eaLnBrk="1" hangingPunct="1">
              <a:buFont typeface="Wingdings" panose="05000000000000000000" pitchFamily="2" charset="2"/>
              <a:buChar char="v"/>
              <a:defRPr/>
            </a:pPr>
            <a:r>
              <a:rPr lang="en-US" altLang="ja-JP" sz="1600" dirty="0">
                <a:latin typeface="Bookman Old Style" panose="02050604050505020204" pitchFamily="18" charset="0"/>
                <a:ea typeface="ＭＳ Ｐゴシック" panose="020B0600070205080204" pitchFamily="34" charset="-128"/>
                <a:cs typeface="Times New Roman" panose="02020603050405020304" pitchFamily="18" charset="0"/>
              </a:rPr>
              <a:t>Lack of basis for managing activities.</a:t>
            </a:r>
          </a:p>
          <a:p>
            <a:pPr lvl="1" algn="just" eaLnBrk="1" hangingPunct="1">
              <a:buFont typeface="Wingdings" panose="05000000000000000000" pitchFamily="2" charset="2"/>
              <a:buChar char="v"/>
              <a:defRPr/>
            </a:pPr>
            <a:r>
              <a:rPr lang="en-US" altLang="ja-JP" sz="1600" dirty="0">
                <a:latin typeface="Bookman Old Style" panose="02050604050505020204" pitchFamily="18" charset="0"/>
                <a:ea typeface="ＭＳ Ｐゴシック" panose="020B0600070205080204" pitchFamily="34" charset="-128"/>
                <a:cs typeface="Times New Roman" panose="02020603050405020304" pitchFamily="18" charset="0"/>
              </a:rPr>
              <a:t>High risk to the going concern; and</a:t>
            </a:r>
          </a:p>
          <a:p>
            <a:pPr lvl="1" algn="just" eaLnBrk="1" hangingPunct="1">
              <a:buFont typeface="Wingdings" panose="05000000000000000000" pitchFamily="2" charset="2"/>
              <a:buChar char="v"/>
              <a:defRPr/>
            </a:pPr>
            <a:r>
              <a:rPr lang="en-US" altLang="ja-JP" sz="1600" dirty="0">
                <a:latin typeface="Bookman Old Style" panose="02050604050505020204" pitchFamily="18" charset="0"/>
                <a:ea typeface="ＭＳ Ｐゴシック" panose="020B0600070205080204" pitchFamily="34" charset="-128"/>
                <a:cs typeface="Times New Roman" panose="02020603050405020304" pitchFamily="18" charset="0"/>
              </a:rPr>
              <a:t>Leaves room for scapegoating.</a:t>
            </a:r>
          </a:p>
          <a:p>
            <a:pPr marL="109537" indent="0" eaLnBrk="1" hangingPunct="1">
              <a:buFont typeface="Wingdings 3" panose="05040102010807070707" pitchFamily="18" charset="2"/>
              <a:buNone/>
              <a:defRPr/>
            </a:pPr>
            <a:endParaRPr lang="en-GB" altLang="ja-JP" sz="1800" dirty="0">
              <a:latin typeface="Bookman Old Style" panose="02050604050505020204" pitchFamily="18" charset="0"/>
              <a:ea typeface="ＭＳ Ｐゴシック" panose="020B0600070205080204" pitchFamily="34" charset="-128"/>
              <a:cs typeface="Times New Roman" panose="02020603050405020304" pitchFamily="18" charset="0"/>
            </a:endParaRPr>
          </a:p>
          <a:p>
            <a:pPr eaLnBrk="1" hangingPunct="1">
              <a:defRPr/>
            </a:pPr>
            <a:endParaRPr lang="en-GB" altLang="ja-JP" sz="1800" dirty="0">
              <a:latin typeface="Bookman Old Style" panose="02050604050505020204" pitchFamily="18" charset="0"/>
              <a:ea typeface="ＭＳ Ｐゴシック" panose="020B0600070205080204" pitchFamily="34" charset="-128"/>
              <a:cs typeface="Times New Roman" panose="02020603050405020304" pitchFamily="18" charset="0"/>
            </a:endParaRPr>
          </a:p>
          <a:p>
            <a:pPr marL="109537" indent="0" eaLnBrk="1" hangingPunct="1">
              <a:buFont typeface="Wingdings 3" panose="05040102010807070707" pitchFamily="18" charset="2"/>
              <a:buNone/>
              <a:defRPr/>
            </a:pPr>
            <a:endParaRPr lang="en-GB" altLang="ja-JP" sz="1800" dirty="0">
              <a:latin typeface="Bookman Old Style" panose="02050604050505020204" pitchFamily="18" charset="0"/>
              <a:ea typeface="ＭＳ Ｐゴシック" panose="020B0600070205080204" pitchFamily="34" charset="-128"/>
              <a:cs typeface="Times New Roman" panose="02020603050405020304" pitchFamily="18" charset="0"/>
            </a:endParaRPr>
          </a:p>
          <a:p>
            <a:pPr eaLnBrk="1" hangingPunct="1">
              <a:defRPr/>
            </a:pPr>
            <a:endParaRPr lang="en-GB" altLang="ja-JP" sz="2800" dirty="0">
              <a:ea typeface="ＭＳ Ｐゴシック" panose="020B0600070205080204" pitchFamily="34" charset="-128"/>
              <a:cs typeface="Times New Roman" panose="02020603050405020304" pitchFamily="18" charset="0"/>
            </a:endParaRPr>
          </a:p>
          <a:p>
            <a:pPr marL="109537" indent="0" eaLnBrk="1" hangingPunct="1">
              <a:buFont typeface="Wingdings 3" panose="05040102010807070707" pitchFamily="18" charset="2"/>
              <a:buNone/>
              <a:defRPr/>
            </a:pPr>
            <a:endParaRPr lang="en-US" altLang="ja-JP" sz="2800" dirty="0">
              <a:ea typeface="ＭＳ Ｐゴシック" panose="020B0600070205080204" pitchFamily="34" charset="-128"/>
              <a:cs typeface="Times New Roman" panose="02020603050405020304" pitchFamily="18" charset="0"/>
            </a:endParaRPr>
          </a:p>
        </p:txBody>
      </p:sp>
      <p:pic>
        <p:nvPicPr>
          <p:cNvPr id="31747" name="Picture 4">
            <a:extLst>
              <a:ext uri="{FF2B5EF4-FFF2-40B4-BE49-F238E27FC236}">
                <a16:creationId xmlns:a16="http://schemas.microsoft.com/office/drawing/2014/main" id="{0D0DA554-B43B-0EBF-C747-9388C3DA019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850" y="404813"/>
            <a:ext cx="1008063"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2">
            <a:extLst>
              <a:ext uri="{FF2B5EF4-FFF2-40B4-BE49-F238E27FC236}">
                <a16:creationId xmlns:a16="http://schemas.microsoft.com/office/drawing/2014/main" id="{4705F053-8C9A-45AB-91DC-A420CD05B32D}"/>
              </a:ext>
            </a:extLst>
          </p:cNvPr>
          <p:cNvSpPr>
            <a:spLocks noGrp="1" noChangeArrowheads="1"/>
          </p:cNvSpPr>
          <p:nvPr>
            <p:ph type="title"/>
          </p:nvPr>
        </p:nvSpPr>
        <p:spPr>
          <a:xfrm>
            <a:off x="142876" y="188640"/>
            <a:ext cx="8533580" cy="1008112"/>
          </a:xfrm>
        </p:spPr>
        <p:txBody>
          <a:bodyPr/>
          <a:lstStyle/>
          <a:p>
            <a:pPr eaLnBrk="1" fontAlgn="auto" hangingPunct="1">
              <a:spcAft>
                <a:spcPts val="0"/>
              </a:spcAft>
              <a:defRPr/>
            </a:pPr>
            <a:r>
              <a:rPr lang="en-US" altLang="ja-JP" sz="1200" b="0" dirty="0">
                <a:solidFill>
                  <a:srgbClr val="0070C0"/>
                </a:solidFill>
                <a:latin typeface="Gill Sans MT" panose="020B0502020104020203" pitchFamily="34" charset="0"/>
                <a:ea typeface="+mj-ea"/>
                <a:cs typeface="+mj-cs"/>
              </a:rPr>
              <a:t>                                                                                                                     </a:t>
            </a:r>
            <a:r>
              <a:rPr lang="en-US" altLang="ja-JP" sz="1400" b="0" dirty="0">
                <a:solidFill>
                  <a:schemeClr val="tx1"/>
                </a:solidFill>
                <a:latin typeface="Gill Sans MT" panose="020B0502020104020203" pitchFamily="34" charset="0"/>
                <a:ea typeface="+mj-ea"/>
                <a:cs typeface="+mj-cs"/>
              </a:rPr>
              <a:t>2022 WCO-WCA Audit Committee Report</a:t>
            </a: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3">
            <a:extLst>
              <a:ext uri="{FF2B5EF4-FFF2-40B4-BE49-F238E27FC236}">
                <a16:creationId xmlns:a16="http://schemas.microsoft.com/office/drawing/2014/main" id="{57A4F110-298B-4A2D-2D9E-F3C19AE2D960}"/>
              </a:ext>
            </a:extLst>
          </p:cNvPr>
          <p:cNvSpPr>
            <a:spLocks noGrp="1"/>
          </p:cNvSpPr>
          <p:nvPr>
            <p:ph idx="1"/>
          </p:nvPr>
        </p:nvSpPr>
        <p:spPr>
          <a:xfrm>
            <a:off x="142875" y="1412875"/>
            <a:ext cx="8532813" cy="720725"/>
          </a:xfrm>
        </p:spPr>
        <p:txBody>
          <a:bodyPr/>
          <a:lstStyle/>
          <a:p>
            <a:pPr marL="107950" indent="0" eaLnBrk="1" hangingPunct="1">
              <a:lnSpc>
                <a:spcPct val="150000"/>
              </a:lnSpc>
              <a:buFont typeface="Wingdings 3" panose="05040102010807070707" pitchFamily="18" charset="2"/>
              <a:buNone/>
            </a:pPr>
            <a:r>
              <a:rPr lang="en-GB" altLang="ja-JP" sz="1800" b="1">
                <a:latin typeface="Times New Roman" panose="02020603050405020304" pitchFamily="18" charset="0"/>
                <a:ea typeface="ＭＳ Ｐゴシック" panose="020B0600070205080204" pitchFamily="34" charset="-128"/>
                <a:cs typeface="Times New Roman" panose="02020603050405020304" pitchFamily="18" charset="0"/>
              </a:rPr>
              <a:t>AUDIT FINDINGS CONT’D:</a:t>
            </a:r>
          </a:p>
          <a:p>
            <a:pPr marL="107950" indent="0" eaLnBrk="1" hangingPunct="1">
              <a:buFont typeface="Wingdings 3" panose="05040102010807070707" pitchFamily="18" charset="2"/>
              <a:buNone/>
            </a:pPr>
            <a:endParaRPr lang="en-GB" altLang="ja-JP" sz="1800">
              <a:latin typeface="Bookman Old Style" panose="02050604050505020204" pitchFamily="18" charset="0"/>
              <a:ea typeface="ＭＳ Ｐゴシック" panose="020B0600070205080204" pitchFamily="34" charset="-128"/>
              <a:cs typeface="Times New Roman" panose="02020603050405020304" pitchFamily="18" charset="0"/>
            </a:endParaRPr>
          </a:p>
          <a:p>
            <a:pPr marL="107950" indent="0" algn="just" eaLnBrk="1" hangingPunct="1">
              <a:buFont typeface="Wingdings 3" panose="05040102010807070707" pitchFamily="18" charset="2"/>
              <a:buNone/>
            </a:pPr>
            <a:r>
              <a:rPr lang="en-GB" altLang="ja-JP" sz="1600" b="1">
                <a:latin typeface="Bookman Old Style" panose="02050604050505020204" pitchFamily="18" charset="0"/>
                <a:ea typeface="ＭＳ Ｐゴシック" panose="020B0600070205080204" pitchFamily="34" charset="-128"/>
                <a:cs typeface="Times New Roman" panose="02020603050405020304" pitchFamily="18" charset="0"/>
              </a:rPr>
              <a:t>2.0 Operation of Regional Funds from Personal Account </a:t>
            </a:r>
          </a:p>
          <a:p>
            <a:pPr marL="107950" indent="0" algn="just">
              <a:buFont typeface="Wingdings 3" panose="05040102010807070707" pitchFamily="18" charset="2"/>
              <a:buNone/>
            </a:pPr>
            <a:r>
              <a:rPr lang="en-US" altLang="en-US" sz="1600" b="1">
                <a:latin typeface="Bookman Old Style" panose="02050604050505020204" pitchFamily="18" charset="0"/>
                <a:ea typeface="ＭＳ Ｐゴシック" panose="020B0600070205080204" pitchFamily="34" charset="-128"/>
                <a:cs typeface="Tahoma" panose="020B0604030504040204" pitchFamily="34" charset="0"/>
              </a:rPr>
              <a:t>Criteria:</a:t>
            </a:r>
            <a:endParaRPr lang="en-US" altLang="en-US" sz="2000">
              <a:latin typeface="Bookman Old Style" panose="02050604050505020204" pitchFamily="18" charset="0"/>
              <a:ea typeface="ＭＳ Ｐゴシック" panose="020B0600070205080204" pitchFamily="34" charset="-128"/>
              <a:cs typeface="Tahoma" panose="020B0604030504040204" pitchFamily="34" charset="0"/>
            </a:endParaRPr>
          </a:p>
          <a:p>
            <a:pPr marL="107950" indent="0" algn="just">
              <a:lnSpc>
                <a:spcPct val="105000"/>
              </a:lnSpc>
              <a:spcBef>
                <a:spcPts val="900"/>
              </a:spcBef>
              <a:buFont typeface="Wingdings 3" panose="05040102010807070707" pitchFamily="18" charset="2"/>
              <a:buNone/>
            </a:pPr>
            <a:r>
              <a:rPr lang="en-US" altLang="en-US" sz="1600">
                <a:latin typeface="Bookman Old Style" panose="02050604050505020204" pitchFamily="18" charset="0"/>
                <a:ea typeface="ＭＳ Ｐゴシック" panose="020B0600070205080204" pitchFamily="34" charset="-128"/>
                <a:cs typeface="Tahoma" panose="020B0604030504040204" pitchFamily="34" charset="0"/>
              </a:rPr>
              <a:t>Institutions are required to operate their financial activities from institutions’               accounts. This is for the purpose of fostering accountability and transparency.</a:t>
            </a:r>
          </a:p>
          <a:p>
            <a:pPr marL="107950" indent="0" algn="just">
              <a:spcBef>
                <a:spcPct val="0"/>
              </a:spcBef>
              <a:buFont typeface="Wingdings 3" panose="05040102010807070707" pitchFamily="18" charset="2"/>
              <a:buNone/>
            </a:pPr>
            <a:r>
              <a:rPr lang="en-US" altLang="en-US" sz="1600" b="1">
                <a:latin typeface="Bookman Old Style" panose="02050604050505020204" pitchFamily="18" charset="0"/>
                <a:ea typeface="ＭＳ Ｐゴシック" panose="020B0600070205080204" pitchFamily="34" charset="-128"/>
                <a:cs typeface="Tahoma" panose="020B0604030504040204" pitchFamily="34" charset="0"/>
              </a:rPr>
              <a:t>  Findings:</a:t>
            </a:r>
          </a:p>
          <a:p>
            <a:pPr marL="107950" indent="0" algn="just">
              <a:lnSpc>
                <a:spcPct val="107000"/>
              </a:lnSpc>
              <a:spcBef>
                <a:spcPts val="900"/>
              </a:spcBef>
              <a:buFont typeface="Wingdings 3" panose="05040102010807070707" pitchFamily="18" charset="2"/>
              <a:buNone/>
            </a:pPr>
            <a:r>
              <a:rPr lang="en-US" altLang="en-US" sz="1600">
                <a:latin typeface="Bookman Old Style" panose="02050604050505020204" pitchFamily="18" charset="0"/>
                <a:ea typeface="ＭＳ Ｐゴシック" panose="020B0600070205080204" pitchFamily="34" charset="-128"/>
                <a:cs typeface="Tahoma" panose="020B0604030504040204" pitchFamily="34" charset="0"/>
              </a:rPr>
              <a:t>The audit noted the absence of an account for the Regional Structures. Bank statements requested could not be released on grounds that they are personal accounts. It was noted   that the personal account of the Heads of Regional Structures was used for all financial transactions (specifically all remittances) from the Fund Manager.</a:t>
            </a:r>
          </a:p>
          <a:p>
            <a:pPr marL="107950" indent="0" eaLnBrk="1" hangingPunct="1">
              <a:buFont typeface="Wingdings 3" panose="05040102010807070707" pitchFamily="18" charset="2"/>
              <a:buNone/>
            </a:pPr>
            <a:endParaRPr lang="en-GB" altLang="ja-JP" sz="1800">
              <a:latin typeface="Bookman Old Style" panose="02050604050505020204" pitchFamily="18" charset="0"/>
              <a:ea typeface="ＭＳ Ｐゴシック" panose="020B0600070205080204" pitchFamily="34" charset="-128"/>
              <a:cs typeface="Times New Roman" panose="02020603050405020304" pitchFamily="18" charset="0"/>
            </a:endParaRPr>
          </a:p>
          <a:p>
            <a:pPr marL="107950" indent="0" eaLnBrk="1" hangingPunct="1"/>
            <a:endParaRPr lang="en-GB" altLang="ja-JP" sz="1800">
              <a:latin typeface="Bookman Old Style" panose="02050604050505020204" pitchFamily="18" charset="0"/>
              <a:ea typeface="ＭＳ Ｐゴシック" panose="020B0600070205080204" pitchFamily="34" charset="-128"/>
              <a:cs typeface="Times New Roman" panose="02020603050405020304" pitchFamily="18" charset="0"/>
            </a:endParaRPr>
          </a:p>
          <a:p>
            <a:pPr marL="107950" indent="0" eaLnBrk="1" hangingPunct="1">
              <a:buFont typeface="Wingdings 3" panose="05040102010807070707" pitchFamily="18" charset="2"/>
              <a:buNone/>
            </a:pPr>
            <a:endParaRPr lang="en-GB" altLang="ja-JP" sz="1800">
              <a:latin typeface="Bookman Old Style" panose="02050604050505020204" pitchFamily="18" charset="0"/>
              <a:ea typeface="ＭＳ Ｐゴシック" panose="020B0600070205080204" pitchFamily="34" charset="-128"/>
              <a:cs typeface="Times New Roman" panose="02020603050405020304" pitchFamily="18" charset="0"/>
            </a:endParaRPr>
          </a:p>
          <a:p>
            <a:pPr marL="107950" indent="0" eaLnBrk="1" hangingPunct="1"/>
            <a:endParaRPr lang="en-GB" altLang="ja-JP" sz="2800">
              <a:ea typeface="ＭＳ Ｐゴシック" panose="020B0600070205080204" pitchFamily="34" charset="-128"/>
              <a:cs typeface="Times New Roman" panose="02020603050405020304" pitchFamily="18" charset="0"/>
            </a:endParaRPr>
          </a:p>
          <a:p>
            <a:pPr marL="107950" indent="0" eaLnBrk="1" hangingPunct="1">
              <a:buFont typeface="Wingdings 3" panose="05040102010807070707" pitchFamily="18" charset="2"/>
              <a:buNone/>
            </a:pPr>
            <a:endParaRPr lang="en-US" altLang="ja-JP" sz="2800">
              <a:ea typeface="ＭＳ Ｐゴシック" panose="020B0600070205080204" pitchFamily="34" charset="-128"/>
              <a:cs typeface="Times New Roman" panose="02020603050405020304" pitchFamily="18" charset="0"/>
            </a:endParaRPr>
          </a:p>
        </p:txBody>
      </p:sp>
      <p:pic>
        <p:nvPicPr>
          <p:cNvPr id="33795" name="Picture 4">
            <a:extLst>
              <a:ext uri="{FF2B5EF4-FFF2-40B4-BE49-F238E27FC236}">
                <a16:creationId xmlns:a16="http://schemas.microsoft.com/office/drawing/2014/main" id="{D15E9169-2878-29C2-B7CC-4FFE022B700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850" y="404813"/>
            <a:ext cx="1008063"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2">
            <a:extLst>
              <a:ext uri="{FF2B5EF4-FFF2-40B4-BE49-F238E27FC236}">
                <a16:creationId xmlns:a16="http://schemas.microsoft.com/office/drawing/2014/main" id="{F78F9A8F-75A0-1301-B916-25DE3D5E52A4}"/>
              </a:ext>
            </a:extLst>
          </p:cNvPr>
          <p:cNvSpPr>
            <a:spLocks noGrp="1" noChangeArrowheads="1"/>
          </p:cNvSpPr>
          <p:nvPr>
            <p:ph type="title"/>
          </p:nvPr>
        </p:nvSpPr>
        <p:spPr>
          <a:xfrm>
            <a:off x="142876" y="188640"/>
            <a:ext cx="8533580" cy="1008112"/>
          </a:xfrm>
        </p:spPr>
        <p:txBody>
          <a:bodyPr/>
          <a:lstStyle/>
          <a:p>
            <a:pPr eaLnBrk="1" fontAlgn="auto" hangingPunct="1">
              <a:spcAft>
                <a:spcPts val="0"/>
              </a:spcAft>
              <a:defRPr/>
            </a:pPr>
            <a:r>
              <a:rPr lang="en-US" altLang="ja-JP" sz="1200" b="0" dirty="0">
                <a:solidFill>
                  <a:srgbClr val="0070C0"/>
                </a:solidFill>
                <a:latin typeface="Gill Sans MT" panose="020B0502020104020203" pitchFamily="34" charset="0"/>
                <a:ea typeface="+mj-ea"/>
                <a:cs typeface="+mj-cs"/>
              </a:rPr>
              <a:t>                                                                                                                     </a:t>
            </a:r>
            <a:r>
              <a:rPr lang="en-US" altLang="ja-JP" sz="1400" b="0" dirty="0">
                <a:solidFill>
                  <a:schemeClr val="tx1"/>
                </a:solidFill>
                <a:latin typeface="Gill Sans MT" panose="020B0502020104020203" pitchFamily="34" charset="0"/>
                <a:ea typeface="+mj-ea"/>
                <a:cs typeface="+mj-cs"/>
              </a:rPr>
              <a:t>2022 WCO-WCA Audit Committee Report</a:t>
            </a: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842" name="Picture 4">
            <a:extLst>
              <a:ext uri="{FF2B5EF4-FFF2-40B4-BE49-F238E27FC236}">
                <a16:creationId xmlns:a16="http://schemas.microsoft.com/office/drawing/2014/main" id="{C2187E2F-FBD2-424F-18A5-AD43DEB35C0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850" y="404813"/>
            <a:ext cx="1008063"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a:extLst>
              <a:ext uri="{FF2B5EF4-FFF2-40B4-BE49-F238E27FC236}">
                <a16:creationId xmlns:a16="http://schemas.microsoft.com/office/drawing/2014/main" id="{12A1D0C9-6585-7DC8-142C-5A8733DF6F68}"/>
              </a:ext>
            </a:extLst>
          </p:cNvPr>
          <p:cNvSpPr>
            <a:spLocks noGrp="1"/>
          </p:cNvSpPr>
          <p:nvPr>
            <p:ph idx="1"/>
          </p:nvPr>
        </p:nvSpPr>
        <p:spPr>
          <a:xfrm>
            <a:off x="457200" y="1522413"/>
            <a:ext cx="8229600" cy="1660525"/>
          </a:xfrm>
        </p:spPr>
        <p:txBody>
          <a:bodyPr/>
          <a:lstStyle/>
          <a:p>
            <a:pPr marL="0" indent="0" algn="just">
              <a:spcBef>
                <a:spcPts val="785"/>
              </a:spcBef>
              <a:spcAft>
                <a:spcPts val="0"/>
              </a:spcAft>
              <a:buFont typeface="Wingdings 3" panose="05040102010807070707" pitchFamily="18" charset="2"/>
              <a:buNone/>
              <a:defRPr/>
            </a:pPr>
            <a:r>
              <a:rPr lang="en-US" sz="1600" b="1" dirty="0">
                <a:latin typeface="Bookman Old Style" panose="02050604050505020204" pitchFamily="18" charset="0"/>
                <a:ea typeface="Tahoma" panose="020B0604030504040204" pitchFamily="34" charset="0"/>
              </a:rPr>
              <a:t>Risks/Implications:</a:t>
            </a:r>
          </a:p>
          <a:p>
            <a:pPr marL="0" indent="0" algn="just">
              <a:spcBef>
                <a:spcPts val="895"/>
              </a:spcBef>
              <a:spcAft>
                <a:spcPts val="0"/>
              </a:spcAft>
              <a:buFont typeface="Wingdings 3" panose="05040102010807070707" pitchFamily="18" charset="2"/>
              <a:buNone/>
              <a:defRPr/>
            </a:pPr>
            <a:r>
              <a:rPr lang="en-US" sz="1600" dirty="0">
                <a:latin typeface="Bookman Old Style" panose="02050604050505020204" pitchFamily="18" charset="0"/>
                <a:ea typeface="Tahoma" panose="020B0604030504040204" pitchFamily="34" charset="0"/>
              </a:rPr>
              <a:t>The</a:t>
            </a:r>
            <a:r>
              <a:rPr lang="en-US" sz="1600" spc="-15" dirty="0">
                <a:latin typeface="Bookman Old Style" panose="02050604050505020204" pitchFamily="18" charset="0"/>
                <a:ea typeface="Tahoma" panose="020B0604030504040204" pitchFamily="34" charset="0"/>
              </a:rPr>
              <a:t> </a:t>
            </a:r>
            <a:r>
              <a:rPr lang="en-US" sz="1600" dirty="0">
                <a:latin typeface="Bookman Old Style" panose="02050604050505020204" pitchFamily="18" charset="0"/>
                <a:ea typeface="Tahoma" panose="020B0604030504040204" pitchFamily="34" charset="0"/>
              </a:rPr>
              <a:t>risks/implications</a:t>
            </a:r>
            <a:r>
              <a:rPr lang="en-US" sz="1600" spc="-20" dirty="0">
                <a:latin typeface="Bookman Old Style" panose="02050604050505020204" pitchFamily="18" charset="0"/>
                <a:ea typeface="Tahoma" panose="020B0604030504040204" pitchFamily="34" charset="0"/>
              </a:rPr>
              <a:t> </a:t>
            </a:r>
            <a:r>
              <a:rPr lang="en-US" sz="1600" dirty="0">
                <a:latin typeface="Bookman Old Style" panose="02050604050505020204" pitchFamily="18" charset="0"/>
                <a:ea typeface="Tahoma" panose="020B0604030504040204" pitchFamily="34" charset="0"/>
              </a:rPr>
              <a:t>of</a:t>
            </a:r>
            <a:r>
              <a:rPr lang="en-US" sz="1600" spc="-20" dirty="0">
                <a:latin typeface="Bookman Old Style" panose="02050604050505020204" pitchFamily="18" charset="0"/>
                <a:ea typeface="Tahoma" panose="020B0604030504040204" pitchFamily="34" charset="0"/>
              </a:rPr>
              <a:t> </a:t>
            </a:r>
            <a:r>
              <a:rPr lang="en-US" sz="1600" dirty="0">
                <a:latin typeface="Bookman Old Style" panose="02050604050505020204" pitchFamily="18" charset="0"/>
                <a:ea typeface="Tahoma" panose="020B0604030504040204" pitchFamily="34" charset="0"/>
              </a:rPr>
              <a:t>our</a:t>
            </a:r>
            <a:r>
              <a:rPr lang="en-US" sz="1600" spc="-5" dirty="0">
                <a:latin typeface="Bookman Old Style" panose="02050604050505020204" pitchFamily="18" charset="0"/>
                <a:ea typeface="Tahoma" panose="020B0604030504040204" pitchFamily="34" charset="0"/>
              </a:rPr>
              <a:t> </a:t>
            </a:r>
            <a:r>
              <a:rPr lang="en-US" sz="1600" dirty="0">
                <a:latin typeface="Bookman Old Style" panose="02050604050505020204" pitchFamily="18" charset="0"/>
                <a:ea typeface="Tahoma" panose="020B0604030504040204" pitchFamily="34" charset="0"/>
              </a:rPr>
              <a:t>findings</a:t>
            </a:r>
            <a:r>
              <a:rPr lang="en-US" sz="1600" spc="-15" dirty="0">
                <a:latin typeface="Bookman Old Style" panose="02050604050505020204" pitchFamily="18" charset="0"/>
                <a:ea typeface="Tahoma" panose="020B0604030504040204" pitchFamily="34" charset="0"/>
              </a:rPr>
              <a:t> </a:t>
            </a:r>
            <a:r>
              <a:rPr lang="en-US" sz="1600" dirty="0">
                <a:latin typeface="Bookman Old Style" panose="02050604050505020204" pitchFamily="18" charset="0"/>
                <a:ea typeface="Tahoma" panose="020B0604030504040204" pitchFamily="34" charset="0"/>
              </a:rPr>
              <a:t>are</a:t>
            </a:r>
            <a:r>
              <a:rPr lang="en-US" sz="1600" spc="-10" dirty="0">
                <a:latin typeface="Bookman Old Style" panose="02050604050505020204" pitchFamily="18" charset="0"/>
                <a:ea typeface="Tahoma" panose="020B0604030504040204" pitchFamily="34" charset="0"/>
              </a:rPr>
              <a:t> </a:t>
            </a:r>
            <a:r>
              <a:rPr lang="en-US" sz="1600" dirty="0">
                <a:latin typeface="Bookman Old Style" panose="02050604050505020204" pitchFamily="18" charset="0"/>
                <a:ea typeface="Tahoma" panose="020B0604030504040204" pitchFamily="34" charset="0"/>
              </a:rPr>
              <a:t>but</a:t>
            </a:r>
            <a:r>
              <a:rPr lang="en-US" sz="1600" spc="-5" dirty="0">
                <a:latin typeface="Bookman Old Style" panose="02050604050505020204" pitchFamily="18" charset="0"/>
                <a:ea typeface="Tahoma" panose="020B0604030504040204" pitchFamily="34" charset="0"/>
              </a:rPr>
              <a:t> </a:t>
            </a:r>
            <a:r>
              <a:rPr lang="en-US" sz="1600" dirty="0">
                <a:latin typeface="Bookman Old Style" panose="02050604050505020204" pitchFamily="18" charset="0"/>
                <a:ea typeface="Tahoma" panose="020B0604030504040204" pitchFamily="34" charset="0"/>
              </a:rPr>
              <a:t>not</a:t>
            </a:r>
            <a:r>
              <a:rPr lang="en-US" sz="1600" spc="-15" dirty="0">
                <a:latin typeface="Bookman Old Style" panose="02050604050505020204" pitchFamily="18" charset="0"/>
                <a:ea typeface="Tahoma" panose="020B0604030504040204" pitchFamily="34" charset="0"/>
              </a:rPr>
              <a:t> </a:t>
            </a:r>
            <a:r>
              <a:rPr lang="en-US" sz="1600" dirty="0">
                <a:latin typeface="Bookman Old Style" panose="02050604050505020204" pitchFamily="18" charset="0"/>
                <a:ea typeface="Tahoma" panose="020B0604030504040204" pitchFamily="34" charset="0"/>
              </a:rPr>
              <a:t>limited to</a:t>
            </a:r>
            <a:r>
              <a:rPr lang="en-US" sz="1600" spc="-15" dirty="0">
                <a:latin typeface="Bookman Old Style" panose="02050604050505020204" pitchFamily="18" charset="0"/>
                <a:ea typeface="Tahoma" panose="020B0604030504040204" pitchFamily="34" charset="0"/>
              </a:rPr>
              <a:t> </a:t>
            </a:r>
            <a:r>
              <a:rPr lang="en-US" sz="1600" dirty="0">
                <a:latin typeface="Bookman Old Style" panose="02050604050505020204" pitchFamily="18" charset="0"/>
                <a:ea typeface="Tahoma" panose="020B0604030504040204" pitchFamily="34" charset="0"/>
              </a:rPr>
              <a:t>the</a:t>
            </a:r>
            <a:r>
              <a:rPr lang="en-US" sz="1600" spc="-15" dirty="0">
                <a:latin typeface="Bookman Old Style" panose="02050604050505020204" pitchFamily="18" charset="0"/>
                <a:ea typeface="Tahoma" panose="020B0604030504040204" pitchFamily="34" charset="0"/>
              </a:rPr>
              <a:t> </a:t>
            </a:r>
            <a:r>
              <a:rPr lang="en-US" sz="1600" dirty="0">
                <a:latin typeface="Bookman Old Style" panose="02050604050505020204" pitchFamily="18" charset="0"/>
                <a:ea typeface="Tahoma" panose="020B0604030504040204" pitchFamily="34" charset="0"/>
              </a:rPr>
              <a:t>following:</a:t>
            </a:r>
          </a:p>
          <a:p>
            <a:pPr marL="342900" indent="-342900" algn="just">
              <a:spcBef>
                <a:spcPts val="905"/>
              </a:spcBef>
              <a:spcAft>
                <a:spcPts val="0"/>
              </a:spcAft>
              <a:buSzPts val="1000"/>
              <a:buFont typeface="Wingdings" panose="05000000000000000000" pitchFamily="2" charset="2"/>
              <a:buChar char=""/>
              <a:tabLst>
                <a:tab pos="521335" algn="l"/>
              </a:tabLst>
              <a:defRPr/>
            </a:pPr>
            <a:r>
              <a:rPr lang="en-US" sz="1600" dirty="0">
                <a:latin typeface="Bookman Old Style" panose="02050604050505020204" pitchFamily="18" charset="0"/>
                <a:ea typeface="Wingdings" panose="05000000000000000000" pitchFamily="2" charset="2"/>
                <a:cs typeface="Wingdings" panose="05000000000000000000" pitchFamily="2" charset="2"/>
              </a:rPr>
              <a:t>Inaccessibility</a:t>
            </a:r>
            <a:r>
              <a:rPr lang="en-US" sz="1600" spc="-20" dirty="0">
                <a:latin typeface="Bookman Old Style" panose="02050604050505020204" pitchFamily="18" charset="0"/>
                <a:ea typeface="Wingdings" panose="05000000000000000000" pitchFamily="2" charset="2"/>
                <a:cs typeface="Wingdings" panose="05000000000000000000" pitchFamily="2" charset="2"/>
              </a:rPr>
              <a:t> </a:t>
            </a:r>
            <a:r>
              <a:rPr lang="en-US" sz="1600" dirty="0">
                <a:latin typeface="Bookman Old Style" panose="02050604050505020204" pitchFamily="18" charset="0"/>
                <a:ea typeface="Wingdings" panose="05000000000000000000" pitchFamily="2" charset="2"/>
                <a:cs typeface="Wingdings" panose="05000000000000000000" pitchFamily="2" charset="2"/>
              </a:rPr>
              <a:t>of</a:t>
            </a:r>
            <a:r>
              <a:rPr lang="en-US" sz="1600" spc="-25" dirty="0">
                <a:latin typeface="Bookman Old Style" panose="02050604050505020204" pitchFamily="18" charset="0"/>
                <a:ea typeface="Wingdings" panose="05000000000000000000" pitchFamily="2" charset="2"/>
                <a:cs typeface="Wingdings" panose="05000000000000000000" pitchFamily="2" charset="2"/>
              </a:rPr>
              <a:t> </a:t>
            </a:r>
            <a:r>
              <a:rPr lang="en-US" sz="1600" dirty="0">
                <a:latin typeface="Bookman Old Style" panose="02050604050505020204" pitchFamily="18" charset="0"/>
                <a:ea typeface="Wingdings" panose="05000000000000000000" pitchFamily="2" charset="2"/>
                <a:cs typeface="Wingdings" panose="05000000000000000000" pitchFamily="2" charset="2"/>
              </a:rPr>
              <a:t>account</a:t>
            </a:r>
            <a:r>
              <a:rPr lang="en-US" sz="1600" spc="-15" dirty="0">
                <a:latin typeface="Bookman Old Style" panose="02050604050505020204" pitchFamily="18" charset="0"/>
                <a:ea typeface="Wingdings" panose="05000000000000000000" pitchFamily="2" charset="2"/>
                <a:cs typeface="Wingdings" panose="05000000000000000000" pitchFamily="2" charset="2"/>
              </a:rPr>
              <a:t> </a:t>
            </a:r>
            <a:r>
              <a:rPr lang="en-US" sz="1600" dirty="0">
                <a:latin typeface="Bookman Old Style" panose="02050604050505020204" pitchFamily="18" charset="0"/>
                <a:ea typeface="Wingdings" panose="05000000000000000000" pitchFamily="2" charset="2"/>
                <a:cs typeface="Wingdings" panose="05000000000000000000" pitchFamily="2" charset="2"/>
              </a:rPr>
              <a:t>statements</a:t>
            </a:r>
            <a:r>
              <a:rPr lang="en-US" sz="1600" spc="-15" dirty="0">
                <a:latin typeface="Bookman Old Style" panose="02050604050505020204" pitchFamily="18" charset="0"/>
                <a:ea typeface="Wingdings" panose="05000000000000000000" pitchFamily="2" charset="2"/>
                <a:cs typeface="Wingdings" panose="05000000000000000000" pitchFamily="2" charset="2"/>
              </a:rPr>
              <a:t> </a:t>
            </a:r>
            <a:r>
              <a:rPr lang="en-US" sz="1600" dirty="0">
                <a:latin typeface="Bookman Old Style" panose="02050604050505020204" pitchFamily="18" charset="0"/>
                <a:ea typeface="Wingdings" panose="05000000000000000000" pitchFamily="2" charset="2"/>
                <a:cs typeface="Wingdings" panose="05000000000000000000" pitchFamily="2" charset="2"/>
              </a:rPr>
              <a:t>for</a:t>
            </a:r>
            <a:r>
              <a:rPr lang="en-US" sz="1600" spc="5" dirty="0">
                <a:latin typeface="Bookman Old Style" panose="02050604050505020204" pitchFamily="18" charset="0"/>
                <a:ea typeface="Wingdings" panose="05000000000000000000" pitchFamily="2" charset="2"/>
                <a:cs typeface="Wingdings" panose="05000000000000000000" pitchFamily="2" charset="2"/>
              </a:rPr>
              <a:t> </a:t>
            </a:r>
            <a:r>
              <a:rPr lang="en-US" sz="1600" dirty="0">
                <a:latin typeface="Bookman Old Style" panose="02050604050505020204" pitchFamily="18" charset="0"/>
                <a:ea typeface="Wingdings" panose="05000000000000000000" pitchFamily="2" charset="2"/>
                <a:cs typeface="Wingdings" panose="05000000000000000000" pitchFamily="2" charset="2"/>
              </a:rPr>
              <a:t>audit</a:t>
            </a:r>
            <a:r>
              <a:rPr lang="en-US" sz="1600" spc="-10" dirty="0">
                <a:latin typeface="Bookman Old Style" panose="02050604050505020204" pitchFamily="18" charset="0"/>
                <a:ea typeface="Wingdings" panose="05000000000000000000" pitchFamily="2" charset="2"/>
                <a:cs typeface="Wingdings" panose="05000000000000000000" pitchFamily="2" charset="2"/>
              </a:rPr>
              <a:t> </a:t>
            </a:r>
            <a:r>
              <a:rPr lang="en-US" sz="1600" dirty="0">
                <a:latin typeface="Bookman Old Style" panose="02050604050505020204" pitchFamily="18" charset="0"/>
                <a:ea typeface="Wingdings" panose="05000000000000000000" pitchFamily="2" charset="2"/>
                <a:cs typeface="Wingdings" panose="05000000000000000000" pitchFamily="2" charset="2"/>
              </a:rPr>
              <a:t>review;</a:t>
            </a:r>
          </a:p>
          <a:p>
            <a:pPr marL="342900" indent="-342900" algn="just">
              <a:lnSpc>
                <a:spcPts val="1205"/>
              </a:lnSpc>
              <a:spcAft>
                <a:spcPts val="0"/>
              </a:spcAft>
              <a:buSzPts val="1000"/>
              <a:buFont typeface="Wingdings" panose="05000000000000000000" pitchFamily="2" charset="2"/>
              <a:buChar char=""/>
              <a:tabLst>
                <a:tab pos="521335" algn="l"/>
              </a:tabLst>
              <a:defRPr/>
            </a:pPr>
            <a:r>
              <a:rPr lang="en-US" sz="1600" dirty="0">
                <a:latin typeface="Bookman Old Style" panose="02050604050505020204" pitchFamily="18" charset="0"/>
                <a:ea typeface="Wingdings" panose="05000000000000000000" pitchFamily="2" charset="2"/>
                <a:cs typeface="Wingdings" panose="05000000000000000000" pitchFamily="2" charset="2"/>
              </a:rPr>
              <a:t>Possible misappropriation</a:t>
            </a:r>
            <a:r>
              <a:rPr lang="en-US" sz="1600" spc="-20" dirty="0">
                <a:latin typeface="Bookman Old Style" panose="02050604050505020204" pitchFamily="18" charset="0"/>
                <a:ea typeface="Wingdings" panose="05000000000000000000" pitchFamily="2" charset="2"/>
                <a:cs typeface="Wingdings" panose="05000000000000000000" pitchFamily="2" charset="2"/>
              </a:rPr>
              <a:t> </a:t>
            </a:r>
            <a:r>
              <a:rPr lang="en-US" sz="1600" dirty="0">
                <a:latin typeface="Bookman Old Style" panose="02050604050505020204" pitchFamily="18" charset="0"/>
                <a:ea typeface="Wingdings" panose="05000000000000000000" pitchFamily="2" charset="2"/>
                <a:cs typeface="Wingdings" panose="05000000000000000000" pitchFamily="2" charset="2"/>
              </a:rPr>
              <a:t>or misallocation</a:t>
            </a:r>
            <a:r>
              <a:rPr lang="en-US" sz="1600" spc="-20" dirty="0">
                <a:latin typeface="Bookman Old Style" panose="02050604050505020204" pitchFamily="18" charset="0"/>
                <a:ea typeface="Wingdings" panose="05000000000000000000" pitchFamily="2" charset="2"/>
                <a:cs typeface="Wingdings" panose="05000000000000000000" pitchFamily="2" charset="2"/>
              </a:rPr>
              <a:t> </a:t>
            </a:r>
            <a:r>
              <a:rPr lang="en-US" sz="1600" dirty="0">
                <a:latin typeface="Bookman Old Style" panose="02050604050505020204" pitchFamily="18" charset="0"/>
                <a:ea typeface="Wingdings" panose="05000000000000000000" pitchFamily="2" charset="2"/>
                <a:cs typeface="Wingdings" panose="05000000000000000000" pitchFamily="2" charset="2"/>
              </a:rPr>
              <a:t>of</a:t>
            </a:r>
            <a:r>
              <a:rPr lang="en-US" sz="1600" spc="-20" dirty="0">
                <a:latin typeface="Bookman Old Style" panose="02050604050505020204" pitchFamily="18" charset="0"/>
                <a:ea typeface="Wingdings" panose="05000000000000000000" pitchFamily="2" charset="2"/>
                <a:cs typeface="Wingdings" panose="05000000000000000000" pitchFamily="2" charset="2"/>
              </a:rPr>
              <a:t> </a:t>
            </a:r>
            <a:r>
              <a:rPr lang="en-US" sz="1600" dirty="0">
                <a:latin typeface="Bookman Old Style" panose="02050604050505020204" pitchFamily="18" charset="0"/>
                <a:ea typeface="Wingdings" panose="05000000000000000000" pitchFamily="2" charset="2"/>
                <a:cs typeface="Wingdings" panose="05000000000000000000" pitchFamily="2" charset="2"/>
              </a:rPr>
              <a:t>funds;</a:t>
            </a:r>
            <a:r>
              <a:rPr lang="en-US" sz="1600" spc="-20" dirty="0">
                <a:latin typeface="Bookman Old Style" panose="02050604050505020204" pitchFamily="18" charset="0"/>
                <a:ea typeface="Wingdings" panose="05000000000000000000" pitchFamily="2" charset="2"/>
                <a:cs typeface="Wingdings" panose="05000000000000000000" pitchFamily="2" charset="2"/>
              </a:rPr>
              <a:t> </a:t>
            </a:r>
            <a:r>
              <a:rPr lang="en-US" sz="1600" dirty="0">
                <a:latin typeface="Bookman Old Style" panose="02050604050505020204" pitchFamily="18" charset="0"/>
                <a:ea typeface="Wingdings" panose="05000000000000000000" pitchFamily="2" charset="2"/>
                <a:cs typeface="Wingdings" panose="05000000000000000000" pitchFamily="2" charset="2"/>
              </a:rPr>
              <a:t>and</a:t>
            </a:r>
          </a:p>
          <a:p>
            <a:pPr marL="342900" indent="-342900" algn="just">
              <a:lnSpc>
                <a:spcPts val="1205"/>
              </a:lnSpc>
              <a:spcAft>
                <a:spcPts val="0"/>
              </a:spcAft>
              <a:buSzPts val="1000"/>
              <a:buFont typeface="Wingdings" panose="05000000000000000000" pitchFamily="2" charset="2"/>
              <a:buChar char=""/>
              <a:tabLst>
                <a:tab pos="521335" algn="l"/>
              </a:tabLst>
              <a:defRPr/>
            </a:pPr>
            <a:r>
              <a:rPr lang="en-US" sz="1600" dirty="0">
                <a:latin typeface="Bookman Old Style" panose="02050604050505020204" pitchFamily="18" charset="0"/>
                <a:ea typeface="Wingdings" panose="05000000000000000000" pitchFamily="2" charset="2"/>
                <a:cs typeface="Wingdings" panose="05000000000000000000" pitchFamily="2" charset="2"/>
              </a:rPr>
              <a:t>Lack of transparency</a:t>
            </a:r>
            <a:r>
              <a:rPr lang="en-US" sz="1600" spc="-25" dirty="0">
                <a:latin typeface="Bookman Old Style" panose="02050604050505020204" pitchFamily="18" charset="0"/>
                <a:ea typeface="Wingdings" panose="05000000000000000000" pitchFamily="2" charset="2"/>
                <a:cs typeface="Wingdings" panose="05000000000000000000" pitchFamily="2" charset="2"/>
              </a:rPr>
              <a:t> </a:t>
            </a:r>
            <a:r>
              <a:rPr lang="en-US" sz="1600" dirty="0">
                <a:latin typeface="Bookman Old Style" panose="02050604050505020204" pitchFamily="18" charset="0"/>
                <a:ea typeface="Wingdings" panose="05000000000000000000" pitchFamily="2" charset="2"/>
                <a:cs typeface="Wingdings" panose="05000000000000000000" pitchFamily="2" charset="2"/>
              </a:rPr>
              <a:t>and</a:t>
            </a:r>
            <a:r>
              <a:rPr lang="en-US" sz="1600" spc="-25" dirty="0">
                <a:latin typeface="Bookman Old Style" panose="02050604050505020204" pitchFamily="18" charset="0"/>
                <a:ea typeface="Wingdings" panose="05000000000000000000" pitchFamily="2" charset="2"/>
                <a:cs typeface="Wingdings" panose="05000000000000000000" pitchFamily="2" charset="2"/>
              </a:rPr>
              <a:t> </a:t>
            </a:r>
            <a:r>
              <a:rPr lang="en-US" sz="1600" dirty="0">
                <a:latin typeface="Bookman Old Style" panose="02050604050505020204" pitchFamily="18" charset="0"/>
                <a:ea typeface="Wingdings" panose="05000000000000000000" pitchFamily="2" charset="2"/>
                <a:cs typeface="Wingdings" panose="05000000000000000000" pitchFamily="2" charset="2"/>
              </a:rPr>
              <a:t>accountability</a:t>
            </a:r>
          </a:p>
          <a:p>
            <a:pPr marL="109537" indent="0">
              <a:buFont typeface="Wingdings 3" panose="05040102010807070707" pitchFamily="18" charset="2"/>
              <a:buNone/>
              <a:defRPr/>
            </a:pPr>
            <a:endParaRPr lang="en-US" sz="1600" dirty="0"/>
          </a:p>
        </p:txBody>
      </p:sp>
      <p:sp>
        <p:nvSpPr>
          <p:cNvPr id="6" name="Rectangle 2">
            <a:extLst>
              <a:ext uri="{FF2B5EF4-FFF2-40B4-BE49-F238E27FC236}">
                <a16:creationId xmlns:a16="http://schemas.microsoft.com/office/drawing/2014/main" id="{1FFA8454-4743-8269-446F-BF97DAFD41A7}"/>
              </a:ext>
            </a:extLst>
          </p:cNvPr>
          <p:cNvSpPr>
            <a:spLocks noGrp="1" noChangeArrowheads="1"/>
          </p:cNvSpPr>
          <p:nvPr>
            <p:ph type="title"/>
          </p:nvPr>
        </p:nvSpPr>
        <p:spPr>
          <a:xfrm>
            <a:off x="142876" y="188640"/>
            <a:ext cx="8533580" cy="1008112"/>
          </a:xfrm>
        </p:spPr>
        <p:txBody>
          <a:bodyPr/>
          <a:lstStyle/>
          <a:p>
            <a:pPr eaLnBrk="1" fontAlgn="auto" hangingPunct="1">
              <a:spcAft>
                <a:spcPts val="0"/>
              </a:spcAft>
              <a:defRPr/>
            </a:pPr>
            <a:r>
              <a:rPr lang="en-US" altLang="ja-JP" sz="1200" b="0" dirty="0">
                <a:solidFill>
                  <a:srgbClr val="0070C0"/>
                </a:solidFill>
                <a:latin typeface="Gill Sans MT" panose="020B0502020104020203" pitchFamily="34" charset="0"/>
                <a:ea typeface="+mj-ea"/>
                <a:cs typeface="+mj-cs"/>
              </a:rPr>
              <a:t>                                                                                                                     </a:t>
            </a:r>
            <a:r>
              <a:rPr lang="en-US" altLang="ja-JP" sz="1400" b="0" dirty="0">
                <a:solidFill>
                  <a:schemeClr val="tx1"/>
                </a:solidFill>
                <a:latin typeface="Gill Sans MT" panose="020B0502020104020203" pitchFamily="34" charset="0"/>
                <a:ea typeface="+mj-ea"/>
                <a:cs typeface="+mj-cs"/>
              </a:rPr>
              <a:t>2022 WCO-WCA Audit Committee Report</a:t>
            </a: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3">
            <a:extLst>
              <a:ext uri="{FF2B5EF4-FFF2-40B4-BE49-F238E27FC236}">
                <a16:creationId xmlns:a16="http://schemas.microsoft.com/office/drawing/2014/main" id="{8175174E-D925-0B32-F179-2DD101FAED4F}"/>
              </a:ext>
            </a:extLst>
          </p:cNvPr>
          <p:cNvSpPr>
            <a:spLocks noGrp="1"/>
          </p:cNvSpPr>
          <p:nvPr>
            <p:ph idx="1"/>
          </p:nvPr>
        </p:nvSpPr>
        <p:spPr>
          <a:xfrm>
            <a:off x="169863" y="1196975"/>
            <a:ext cx="8532812" cy="720725"/>
          </a:xfrm>
        </p:spPr>
        <p:txBody>
          <a:bodyPr/>
          <a:lstStyle/>
          <a:p>
            <a:pPr marL="107950" indent="0" eaLnBrk="1" hangingPunct="1">
              <a:lnSpc>
                <a:spcPct val="150000"/>
              </a:lnSpc>
              <a:buFont typeface="Wingdings 3" panose="05040102010807070707" pitchFamily="18" charset="2"/>
              <a:buNone/>
            </a:pPr>
            <a:r>
              <a:rPr lang="en-GB" altLang="ja-JP" sz="1800" b="1">
                <a:latin typeface="Times New Roman" panose="02020603050405020304" pitchFamily="18" charset="0"/>
                <a:ea typeface="ＭＳ Ｐゴシック" panose="020B0600070205080204" pitchFamily="34" charset="-128"/>
                <a:cs typeface="Times New Roman" panose="02020603050405020304" pitchFamily="18" charset="0"/>
              </a:rPr>
              <a:t>AUDIT FINDINGS CONT’D:</a:t>
            </a:r>
          </a:p>
          <a:p>
            <a:pPr marL="107950" indent="0" eaLnBrk="1" hangingPunct="1">
              <a:buFont typeface="Wingdings 3" panose="05040102010807070707" pitchFamily="18" charset="2"/>
              <a:buNone/>
            </a:pPr>
            <a:endParaRPr lang="en-GB" altLang="ja-JP" sz="1800">
              <a:latin typeface="Bookman Old Style" panose="02050604050505020204" pitchFamily="18" charset="0"/>
              <a:ea typeface="ＭＳ Ｐゴシック" panose="020B0600070205080204" pitchFamily="34" charset="-128"/>
              <a:cs typeface="Times New Roman" panose="02020603050405020304" pitchFamily="18" charset="0"/>
            </a:endParaRPr>
          </a:p>
          <a:p>
            <a:pPr marL="107950" indent="0" algn="just" eaLnBrk="1" hangingPunct="1">
              <a:buFont typeface="Wingdings 3" panose="05040102010807070707" pitchFamily="18" charset="2"/>
              <a:buNone/>
            </a:pPr>
            <a:r>
              <a:rPr lang="en-GB" altLang="ja-JP" sz="1600" b="1">
                <a:latin typeface="Bookman Old Style" panose="02050604050505020204" pitchFamily="18" charset="0"/>
                <a:ea typeface="ＭＳ Ｐゴシック" panose="020B0600070205080204" pitchFamily="34" charset="-128"/>
                <a:cs typeface="Times New Roman" panose="02020603050405020304" pitchFamily="18" charset="0"/>
              </a:rPr>
              <a:t>3.0 Lack of Documentation</a:t>
            </a:r>
          </a:p>
          <a:p>
            <a:pPr marL="107950" indent="0" algn="just">
              <a:lnSpc>
                <a:spcPts val="2400"/>
              </a:lnSpc>
              <a:spcBef>
                <a:spcPct val="0"/>
              </a:spcBef>
              <a:buFont typeface="Wingdings 3" panose="05040102010807070707" pitchFamily="18" charset="2"/>
              <a:buNone/>
            </a:pPr>
            <a:r>
              <a:rPr lang="en-US" altLang="en-US" sz="1600" b="1">
                <a:latin typeface="Bookman Old Style" panose="02050604050505020204" pitchFamily="18" charset="0"/>
                <a:ea typeface="ＭＳ Ｐゴシック" panose="020B0600070205080204" pitchFamily="34" charset="-128"/>
                <a:cs typeface="Tahoma" panose="020B0604030504040204" pitchFamily="34" charset="0"/>
              </a:rPr>
              <a:t>Criteria:</a:t>
            </a:r>
          </a:p>
          <a:p>
            <a:pPr marL="107950" indent="0" algn="just">
              <a:spcBef>
                <a:spcPts val="775"/>
              </a:spcBef>
              <a:buFont typeface="Wingdings 3" panose="05040102010807070707" pitchFamily="18" charset="2"/>
              <a:buNone/>
            </a:pPr>
            <a:r>
              <a:rPr lang="en-US" altLang="en-US" sz="1600">
                <a:latin typeface="Bookman Old Style" panose="02050604050505020204" pitchFamily="18" charset="0"/>
                <a:ea typeface="ＭＳ Ｐゴシック" panose="020B0600070205080204" pitchFamily="34" charset="-128"/>
                <a:cs typeface="Tahoma" panose="020B0604030504040204" pitchFamily="34" charset="0"/>
              </a:rPr>
              <a:t>The importance of keeping proper records and books of accounts is at the heart of effective accounting and financial management. This is usually enabled through maintenance of a hybrid of electronic record of transactions and hard copies of relevant source / back-up documents.</a:t>
            </a:r>
            <a:endParaRPr lang="en-US" altLang="en-US" sz="1600" b="1">
              <a:latin typeface="Bookman Old Style" panose="02050604050505020204" pitchFamily="18" charset="0"/>
              <a:ea typeface="ＭＳ Ｐゴシック" panose="020B0600070205080204" pitchFamily="34" charset="-128"/>
              <a:cs typeface="Tahoma" panose="020B0604030504040204" pitchFamily="34" charset="0"/>
            </a:endParaRPr>
          </a:p>
          <a:p>
            <a:pPr marL="107950" indent="0" algn="just">
              <a:spcBef>
                <a:spcPts val="775"/>
              </a:spcBef>
              <a:buFont typeface="Wingdings 3" panose="05040102010807070707" pitchFamily="18" charset="2"/>
              <a:buNone/>
            </a:pPr>
            <a:r>
              <a:rPr lang="en-US" altLang="en-US" sz="1600" b="1">
                <a:latin typeface="Bookman Old Style" panose="02050604050505020204" pitchFamily="18" charset="0"/>
                <a:ea typeface="ＭＳ Ｐゴシック" panose="020B0600070205080204" pitchFamily="34" charset="-128"/>
                <a:cs typeface="Tahoma" panose="020B0604030504040204" pitchFamily="34" charset="0"/>
              </a:rPr>
              <a:t>Findings:</a:t>
            </a:r>
          </a:p>
          <a:p>
            <a:pPr marL="107950" indent="0" algn="just">
              <a:lnSpc>
                <a:spcPct val="107000"/>
              </a:lnSpc>
              <a:spcBef>
                <a:spcPts val="900"/>
              </a:spcBef>
              <a:buFont typeface="Wingdings 3" panose="05040102010807070707" pitchFamily="18" charset="2"/>
              <a:buNone/>
            </a:pPr>
            <a:r>
              <a:rPr lang="en-US" altLang="en-US" sz="1600">
                <a:latin typeface="Bookman Old Style" panose="02050604050505020204" pitchFamily="18" charset="0"/>
                <a:ea typeface="ＭＳ Ｐゴシック" panose="020B0600070205080204" pitchFamily="34" charset="-128"/>
                <a:cs typeface="Tahoma" panose="020B0604030504040204" pitchFamily="34" charset="0"/>
              </a:rPr>
              <a:t>The audit noted the lack of documentation in all regional structures for the period under review. There was no structured handing over/ taking over between Directors of the structure and there is no readily available archive for the structure’s documents. For the Regional Training Centre of Brazzaville there are no documents from April 1, 2016, to January 11, 2017 informed that the office that hosted the Regional Training Center was gutted by fire and all documents burned. A police report was requested and presented.</a:t>
            </a:r>
          </a:p>
          <a:p>
            <a:pPr marL="107950" indent="0" eaLnBrk="1" hangingPunct="1">
              <a:buFont typeface="Wingdings 3" panose="05040102010807070707" pitchFamily="18" charset="2"/>
              <a:buNone/>
            </a:pPr>
            <a:endParaRPr lang="en-GB" altLang="ja-JP" sz="1800">
              <a:latin typeface="Bookman Old Style" panose="02050604050505020204" pitchFamily="18" charset="0"/>
              <a:ea typeface="ＭＳ Ｐゴシック" panose="020B0600070205080204" pitchFamily="34" charset="-128"/>
              <a:cs typeface="Times New Roman" panose="02020603050405020304" pitchFamily="18" charset="0"/>
            </a:endParaRPr>
          </a:p>
          <a:p>
            <a:pPr marL="107950" indent="0" eaLnBrk="1" hangingPunct="1"/>
            <a:endParaRPr lang="en-GB" altLang="ja-JP" sz="1800">
              <a:latin typeface="Bookman Old Style" panose="02050604050505020204" pitchFamily="18" charset="0"/>
              <a:ea typeface="ＭＳ Ｐゴシック" panose="020B0600070205080204" pitchFamily="34" charset="-128"/>
              <a:cs typeface="Times New Roman" panose="02020603050405020304" pitchFamily="18" charset="0"/>
            </a:endParaRPr>
          </a:p>
          <a:p>
            <a:pPr marL="107950" indent="0" eaLnBrk="1" hangingPunct="1">
              <a:buFont typeface="Wingdings 3" panose="05040102010807070707" pitchFamily="18" charset="2"/>
              <a:buNone/>
            </a:pPr>
            <a:endParaRPr lang="en-GB" altLang="ja-JP" sz="1800">
              <a:latin typeface="Bookman Old Style" panose="02050604050505020204" pitchFamily="18" charset="0"/>
              <a:ea typeface="ＭＳ Ｐゴシック" panose="020B0600070205080204" pitchFamily="34" charset="-128"/>
              <a:cs typeface="Times New Roman" panose="02020603050405020304" pitchFamily="18" charset="0"/>
            </a:endParaRPr>
          </a:p>
          <a:p>
            <a:pPr marL="107950" indent="0" eaLnBrk="1" hangingPunct="1"/>
            <a:endParaRPr lang="en-GB" altLang="ja-JP" sz="2800">
              <a:ea typeface="ＭＳ Ｐゴシック" panose="020B0600070205080204" pitchFamily="34" charset="-128"/>
              <a:cs typeface="Times New Roman" panose="02020603050405020304" pitchFamily="18" charset="0"/>
            </a:endParaRPr>
          </a:p>
          <a:p>
            <a:pPr marL="107950" indent="0" eaLnBrk="1" hangingPunct="1">
              <a:buFont typeface="Wingdings 3" panose="05040102010807070707" pitchFamily="18" charset="2"/>
              <a:buNone/>
            </a:pPr>
            <a:endParaRPr lang="en-US" altLang="ja-JP" sz="2800">
              <a:ea typeface="ＭＳ Ｐゴシック" panose="020B0600070205080204" pitchFamily="34" charset="-128"/>
              <a:cs typeface="Times New Roman" panose="02020603050405020304" pitchFamily="18" charset="0"/>
            </a:endParaRPr>
          </a:p>
        </p:txBody>
      </p:sp>
      <p:pic>
        <p:nvPicPr>
          <p:cNvPr id="37891" name="Picture 4">
            <a:extLst>
              <a:ext uri="{FF2B5EF4-FFF2-40B4-BE49-F238E27FC236}">
                <a16:creationId xmlns:a16="http://schemas.microsoft.com/office/drawing/2014/main" id="{A110A958-1DD1-043C-FDAB-BBD85E71ABE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850" y="404813"/>
            <a:ext cx="1008063"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2">
            <a:extLst>
              <a:ext uri="{FF2B5EF4-FFF2-40B4-BE49-F238E27FC236}">
                <a16:creationId xmlns:a16="http://schemas.microsoft.com/office/drawing/2014/main" id="{D9BEC161-128A-1777-671F-8D013A2F7ADA}"/>
              </a:ext>
            </a:extLst>
          </p:cNvPr>
          <p:cNvSpPr>
            <a:spLocks noGrp="1" noChangeArrowheads="1"/>
          </p:cNvSpPr>
          <p:nvPr>
            <p:ph type="title"/>
          </p:nvPr>
        </p:nvSpPr>
        <p:spPr>
          <a:xfrm>
            <a:off x="142876" y="188640"/>
            <a:ext cx="8533580" cy="1008112"/>
          </a:xfrm>
        </p:spPr>
        <p:txBody>
          <a:bodyPr/>
          <a:lstStyle/>
          <a:p>
            <a:pPr eaLnBrk="1" fontAlgn="auto" hangingPunct="1">
              <a:spcAft>
                <a:spcPts val="0"/>
              </a:spcAft>
              <a:defRPr/>
            </a:pPr>
            <a:r>
              <a:rPr lang="en-US" altLang="ja-JP" sz="1200" b="0" dirty="0">
                <a:solidFill>
                  <a:srgbClr val="0070C0"/>
                </a:solidFill>
                <a:latin typeface="Gill Sans MT" panose="020B0502020104020203" pitchFamily="34" charset="0"/>
                <a:ea typeface="+mj-ea"/>
                <a:cs typeface="+mj-cs"/>
              </a:rPr>
              <a:t>                                                                                                                     </a:t>
            </a:r>
            <a:r>
              <a:rPr lang="en-US" altLang="ja-JP" sz="1400" b="0" dirty="0">
                <a:solidFill>
                  <a:schemeClr val="tx1"/>
                </a:solidFill>
                <a:latin typeface="Gill Sans MT" panose="020B0502020104020203" pitchFamily="34" charset="0"/>
                <a:ea typeface="+mj-ea"/>
                <a:cs typeface="+mj-cs"/>
              </a:rPr>
              <a:t>2022 WCO-WCA Audit Committee Report</a:t>
            </a: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9938" name="Picture 4">
            <a:extLst>
              <a:ext uri="{FF2B5EF4-FFF2-40B4-BE49-F238E27FC236}">
                <a16:creationId xmlns:a16="http://schemas.microsoft.com/office/drawing/2014/main" id="{1EB31CD1-A230-34F0-C0C0-421C494ECEE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850" y="404813"/>
            <a:ext cx="1008063"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9939" name="Content Placeholder 2">
            <a:extLst>
              <a:ext uri="{FF2B5EF4-FFF2-40B4-BE49-F238E27FC236}">
                <a16:creationId xmlns:a16="http://schemas.microsoft.com/office/drawing/2014/main" id="{1C2DE204-EE8B-979B-4140-E5A98C0ED839}"/>
              </a:ext>
            </a:extLst>
          </p:cNvPr>
          <p:cNvSpPr>
            <a:spLocks noGrp="1"/>
          </p:cNvSpPr>
          <p:nvPr>
            <p:ph idx="1"/>
          </p:nvPr>
        </p:nvSpPr>
        <p:spPr>
          <a:xfrm>
            <a:off x="446088" y="1412875"/>
            <a:ext cx="8229600" cy="3243263"/>
          </a:xfrm>
        </p:spPr>
        <p:txBody>
          <a:bodyPr/>
          <a:lstStyle/>
          <a:p>
            <a:pPr marL="0" indent="0" algn="just">
              <a:lnSpc>
                <a:spcPct val="107000"/>
              </a:lnSpc>
              <a:spcBef>
                <a:spcPts val="900"/>
              </a:spcBef>
              <a:buFont typeface="Wingdings 3" panose="05040102010807070707" pitchFamily="18" charset="2"/>
              <a:buNone/>
            </a:pPr>
            <a:r>
              <a:rPr lang="en-US" altLang="en-US" sz="1600">
                <a:latin typeface="Bookman Old Style" panose="02050604050505020204" pitchFamily="18" charset="0"/>
                <a:ea typeface="ＭＳ Ｐゴシック" panose="020B0600070205080204" pitchFamily="34" charset="-128"/>
                <a:cs typeface="Tahoma" panose="020B0604030504040204" pitchFamily="34" charset="0"/>
              </a:rPr>
              <a:t>In the case of ROCB, the only documents available are those during the tenure of the current Director. In the case of RILO Dakar, some documents were sent which were related to the audit period prior to the term of the current director, but they were not readily available at the regional structure.</a:t>
            </a:r>
          </a:p>
          <a:p>
            <a:pPr marL="0" indent="0" algn="just">
              <a:lnSpc>
                <a:spcPct val="107000"/>
              </a:lnSpc>
              <a:spcBef>
                <a:spcPts val="900"/>
              </a:spcBef>
              <a:buFont typeface="Wingdings 3" panose="05040102010807070707" pitchFamily="18" charset="2"/>
              <a:buNone/>
            </a:pPr>
            <a:r>
              <a:rPr lang="en-US" altLang="en-US" sz="1600" b="1">
                <a:latin typeface="Bookman Old Style" panose="02050604050505020204" pitchFamily="18" charset="0"/>
                <a:ea typeface="ＭＳ Ｐゴシック" panose="020B0600070205080204" pitchFamily="34" charset="-128"/>
                <a:cs typeface="Tahoma" panose="020B0604030504040204" pitchFamily="34" charset="0"/>
              </a:rPr>
              <a:t>Risks/Implications:</a:t>
            </a:r>
            <a:endParaRPr lang="en-US" altLang="en-US" sz="1600">
              <a:latin typeface="Bookman Old Style" panose="02050604050505020204" pitchFamily="18" charset="0"/>
              <a:ea typeface="ＭＳ Ｐゴシック" panose="020B0600070205080204" pitchFamily="34" charset="-128"/>
              <a:cs typeface="Tahoma" panose="020B0604030504040204" pitchFamily="34" charset="0"/>
            </a:endParaRPr>
          </a:p>
          <a:p>
            <a:pPr marL="0" indent="0" algn="just">
              <a:lnSpc>
                <a:spcPct val="107000"/>
              </a:lnSpc>
              <a:spcBef>
                <a:spcPts val="900"/>
              </a:spcBef>
              <a:buFont typeface="Wingdings 3" panose="05040102010807070707" pitchFamily="18" charset="2"/>
              <a:buNone/>
            </a:pPr>
            <a:r>
              <a:rPr lang="en-US" altLang="en-US" sz="1600">
                <a:latin typeface="Bookman Old Style" panose="02050604050505020204" pitchFamily="18" charset="0"/>
                <a:ea typeface="ＭＳ Ｐゴシック" panose="020B0600070205080204" pitchFamily="34" charset="-128"/>
                <a:cs typeface="Tahoma" panose="020B0604030504040204" pitchFamily="34" charset="0"/>
              </a:rPr>
              <a:t>The risks/implications of our findings are but not limited to the following: </a:t>
            </a:r>
          </a:p>
          <a:p>
            <a:pPr marL="0" indent="0" algn="just">
              <a:lnSpc>
                <a:spcPct val="107000"/>
              </a:lnSpc>
              <a:buSzPts val="1000"/>
              <a:buFont typeface="Wingdings" panose="05000000000000000000" pitchFamily="2" charset="2"/>
              <a:buChar char=""/>
            </a:pPr>
            <a:r>
              <a:rPr lang="en-US" altLang="en-US" sz="1600">
                <a:latin typeface="Bookman Old Style" panose="02050604050505020204" pitchFamily="18" charset="0"/>
                <a:ea typeface="ＭＳ Ｐゴシック" panose="020B0600070205080204" pitchFamily="34" charset="-128"/>
              </a:rPr>
              <a:t>Inability to review the activities for the period; and</a:t>
            </a:r>
          </a:p>
          <a:p>
            <a:pPr marL="0" indent="0" algn="just">
              <a:lnSpc>
                <a:spcPct val="107000"/>
              </a:lnSpc>
              <a:spcBef>
                <a:spcPts val="900"/>
              </a:spcBef>
              <a:buSzPts val="1000"/>
              <a:buFont typeface="Wingdings" panose="05000000000000000000" pitchFamily="2" charset="2"/>
              <a:buChar char=""/>
            </a:pPr>
            <a:r>
              <a:rPr lang="en-US" altLang="en-US" sz="1600">
                <a:latin typeface="Bookman Old Style" panose="02050604050505020204" pitchFamily="18" charset="0"/>
                <a:ea typeface="ＭＳ Ｐゴシック" panose="020B0600070205080204" pitchFamily="34" charset="-128"/>
              </a:rPr>
              <a:t>High risk to the going concern of the RTC.</a:t>
            </a:r>
          </a:p>
          <a:p>
            <a:pPr marL="0" indent="0">
              <a:buFont typeface="Wingdings 3" panose="05040102010807070707" pitchFamily="18" charset="2"/>
              <a:buNone/>
            </a:pPr>
            <a:endParaRPr lang="en-US" altLang="en-US" sz="1600">
              <a:latin typeface="Bookman Old Style" panose="02050604050505020204" pitchFamily="18" charset="0"/>
              <a:ea typeface="ＭＳ Ｐゴシック" panose="020B0600070205080204" pitchFamily="34" charset="-128"/>
            </a:endParaRPr>
          </a:p>
        </p:txBody>
      </p:sp>
      <p:sp>
        <p:nvSpPr>
          <p:cNvPr id="6" name="Rectangle 2">
            <a:extLst>
              <a:ext uri="{FF2B5EF4-FFF2-40B4-BE49-F238E27FC236}">
                <a16:creationId xmlns:a16="http://schemas.microsoft.com/office/drawing/2014/main" id="{F1492272-5C3F-AA54-5128-469CBA1D291E}"/>
              </a:ext>
            </a:extLst>
          </p:cNvPr>
          <p:cNvSpPr>
            <a:spLocks noGrp="1" noChangeArrowheads="1"/>
          </p:cNvSpPr>
          <p:nvPr>
            <p:ph type="title"/>
          </p:nvPr>
        </p:nvSpPr>
        <p:spPr>
          <a:xfrm>
            <a:off x="142876" y="188640"/>
            <a:ext cx="8533580" cy="1008112"/>
          </a:xfrm>
        </p:spPr>
        <p:txBody>
          <a:bodyPr/>
          <a:lstStyle/>
          <a:p>
            <a:pPr eaLnBrk="1" fontAlgn="auto" hangingPunct="1">
              <a:spcAft>
                <a:spcPts val="0"/>
              </a:spcAft>
              <a:defRPr/>
            </a:pPr>
            <a:r>
              <a:rPr lang="en-US" altLang="ja-JP" sz="1200" b="0" dirty="0">
                <a:solidFill>
                  <a:srgbClr val="0070C0"/>
                </a:solidFill>
                <a:latin typeface="Gill Sans MT" panose="020B0502020104020203" pitchFamily="34" charset="0"/>
                <a:ea typeface="+mj-ea"/>
                <a:cs typeface="+mj-cs"/>
              </a:rPr>
              <a:t>                                                                                                                     </a:t>
            </a:r>
            <a:r>
              <a:rPr lang="en-US" altLang="ja-JP" sz="1400" b="0" dirty="0">
                <a:solidFill>
                  <a:schemeClr val="tx1"/>
                </a:solidFill>
                <a:latin typeface="Gill Sans MT" panose="020B0502020104020203" pitchFamily="34" charset="0"/>
                <a:ea typeface="+mj-ea"/>
                <a:cs typeface="+mj-cs"/>
              </a:rPr>
              <a:t>2022 WCO-WCA Audit Committee Report</a:t>
            </a:r>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a:extLst>
              <a:ext uri="{FF2B5EF4-FFF2-40B4-BE49-F238E27FC236}">
                <a16:creationId xmlns:a16="http://schemas.microsoft.com/office/drawing/2014/main" id="{AE6AD0DB-3B79-93DE-D389-0DE875325CB1}"/>
              </a:ext>
            </a:extLst>
          </p:cNvPr>
          <p:cNvSpPr>
            <a:spLocks noGrp="1"/>
          </p:cNvSpPr>
          <p:nvPr>
            <p:ph idx="1"/>
          </p:nvPr>
        </p:nvSpPr>
        <p:spPr>
          <a:xfrm>
            <a:off x="142875" y="1412875"/>
            <a:ext cx="8532813" cy="720725"/>
          </a:xfrm>
        </p:spPr>
        <p:txBody>
          <a:bodyPr/>
          <a:lstStyle/>
          <a:p>
            <a:pPr marL="109537" indent="0" eaLnBrk="1" hangingPunct="1">
              <a:lnSpc>
                <a:spcPct val="150000"/>
              </a:lnSpc>
              <a:buFont typeface="Wingdings 3" panose="05040102010807070707" pitchFamily="18" charset="2"/>
              <a:buNone/>
              <a:defRPr/>
            </a:pPr>
            <a:r>
              <a:rPr lang="en-GB" altLang="ja-JP" sz="1800" b="1" dirty="0">
                <a:latin typeface="Times New Roman" panose="02020603050405020304" pitchFamily="18" charset="0"/>
                <a:ea typeface="ＭＳ Ｐゴシック" panose="020B0600070205080204" pitchFamily="34" charset="-128"/>
                <a:cs typeface="Times New Roman" panose="02020603050405020304" pitchFamily="18" charset="0"/>
              </a:rPr>
              <a:t>AUDIT FINDINGS CONT’D:</a:t>
            </a:r>
          </a:p>
          <a:p>
            <a:pPr marL="109537" indent="0" eaLnBrk="1" hangingPunct="1">
              <a:buFont typeface="Wingdings 3" panose="05040102010807070707" pitchFamily="18" charset="2"/>
              <a:buNone/>
              <a:defRPr/>
            </a:pPr>
            <a:endParaRPr lang="en-GB" altLang="ja-JP" sz="1800" dirty="0">
              <a:latin typeface="Bookman Old Style" panose="02050604050505020204" pitchFamily="18" charset="0"/>
              <a:ea typeface="ＭＳ Ｐゴシック" panose="020B0600070205080204" pitchFamily="34" charset="-128"/>
              <a:cs typeface="Times New Roman" panose="02020603050405020304" pitchFamily="18" charset="0"/>
            </a:endParaRPr>
          </a:p>
          <a:p>
            <a:pPr marL="109537" indent="0" algn="just" eaLnBrk="1" hangingPunct="1">
              <a:buFont typeface="Wingdings 3" panose="05040102010807070707" pitchFamily="18" charset="2"/>
              <a:buNone/>
              <a:defRPr/>
            </a:pPr>
            <a:r>
              <a:rPr lang="en-GB" altLang="ja-JP" sz="1600" b="1" dirty="0">
                <a:latin typeface="Bookman Old Style" panose="02050604050505020204" pitchFamily="18" charset="0"/>
                <a:ea typeface="ＭＳ Ｐゴシック" panose="020B0600070205080204" pitchFamily="34" charset="-128"/>
                <a:cs typeface="Times New Roman" panose="02020603050405020304" pitchFamily="18" charset="0"/>
              </a:rPr>
              <a:t>4.0 Inadequate Record Keeping (2017-2021)</a:t>
            </a:r>
          </a:p>
          <a:p>
            <a:pPr marL="0" indent="0" algn="just">
              <a:spcAft>
                <a:spcPts val="0"/>
              </a:spcAft>
              <a:buFont typeface="Wingdings 3" panose="05040102010807070707" pitchFamily="18" charset="2"/>
              <a:buNone/>
              <a:defRPr/>
            </a:pPr>
            <a:r>
              <a:rPr lang="en-US" sz="1600" b="1" dirty="0">
                <a:latin typeface="Bookman Old Style" panose="02050604050505020204" pitchFamily="18" charset="0"/>
                <a:ea typeface="Tahoma" panose="020B0604030504040204" pitchFamily="34" charset="0"/>
              </a:rPr>
              <a:t>Criteria:</a:t>
            </a:r>
          </a:p>
          <a:p>
            <a:pPr marL="0" indent="0" algn="just">
              <a:spcAft>
                <a:spcPts val="0"/>
              </a:spcAft>
              <a:buFont typeface="Wingdings 3" panose="05040102010807070707" pitchFamily="18" charset="2"/>
              <a:buNone/>
              <a:defRPr/>
            </a:pPr>
            <a:r>
              <a:rPr lang="en-US" sz="1600" dirty="0">
                <a:latin typeface="Bookman Old Style" panose="02050604050505020204" pitchFamily="18" charset="0"/>
                <a:ea typeface="Tahoma" panose="020B0604030504040204" pitchFamily="34" charset="0"/>
              </a:rPr>
              <a:t>Adequate documentation of financial transactions is a key requirement for institutions or organizations wanting to promote accountability and transparency.</a:t>
            </a:r>
          </a:p>
          <a:p>
            <a:pPr marL="0" indent="0" algn="just">
              <a:spcAft>
                <a:spcPts val="0"/>
              </a:spcAft>
              <a:buFont typeface="Wingdings 3" panose="05040102010807070707" pitchFamily="18" charset="2"/>
              <a:buNone/>
              <a:defRPr/>
            </a:pPr>
            <a:r>
              <a:rPr lang="en-US" sz="1600" b="1" dirty="0">
                <a:latin typeface="Bookman Old Style" panose="02050604050505020204" pitchFamily="18" charset="0"/>
                <a:ea typeface="Tahoma" panose="020B0604030504040204" pitchFamily="34" charset="0"/>
              </a:rPr>
              <a:t>Findings</a:t>
            </a:r>
          </a:p>
          <a:p>
            <a:pPr marL="0" indent="0" algn="just">
              <a:spcAft>
                <a:spcPts val="0"/>
              </a:spcAft>
              <a:buFont typeface="Wingdings 3" panose="05040102010807070707" pitchFamily="18" charset="2"/>
              <a:buNone/>
              <a:defRPr/>
            </a:pPr>
            <a:r>
              <a:rPr lang="en-US" sz="1600" dirty="0">
                <a:latin typeface="Bookman Old Style" panose="02050604050505020204" pitchFamily="18" charset="0"/>
                <a:ea typeface="Tahoma" panose="020B0604030504040204" pitchFamily="34" charset="0"/>
              </a:rPr>
              <a:t>The audit uncovered inadequate documentation of expenditures relating to regional and out of region missions attended by members of the Regional Training Center of Brazzaville. Expenditure records for funds requested for regional and out of region activities were found to be mostly inadequate. In most instances, there was either no evidence of tickets, receipts for air ticket purchase, receipt of hotel expenditures, etc. the following specific instances were noted:</a:t>
            </a:r>
          </a:p>
          <a:p>
            <a:pPr marL="109537" indent="0" eaLnBrk="1" hangingPunct="1">
              <a:buFont typeface="Wingdings 3" panose="05040102010807070707" pitchFamily="18" charset="2"/>
              <a:buNone/>
              <a:defRPr/>
            </a:pPr>
            <a:endParaRPr lang="en-GB" altLang="ja-JP" sz="1800" dirty="0">
              <a:latin typeface="Bookman Old Style" panose="02050604050505020204" pitchFamily="18" charset="0"/>
              <a:ea typeface="ＭＳ Ｐゴシック" panose="020B0600070205080204" pitchFamily="34" charset="-128"/>
              <a:cs typeface="Times New Roman" panose="02020603050405020304" pitchFamily="18" charset="0"/>
            </a:endParaRPr>
          </a:p>
          <a:p>
            <a:pPr eaLnBrk="1" hangingPunct="1">
              <a:defRPr/>
            </a:pPr>
            <a:endParaRPr lang="en-GB" altLang="ja-JP" sz="1800" dirty="0">
              <a:latin typeface="Bookman Old Style" panose="02050604050505020204" pitchFamily="18" charset="0"/>
              <a:ea typeface="ＭＳ Ｐゴシック" panose="020B0600070205080204" pitchFamily="34" charset="-128"/>
              <a:cs typeface="Times New Roman" panose="02020603050405020304" pitchFamily="18" charset="0"/>
            </a:endParaRPr>
          </a:p>
          <a:p>
            <a:pPr marL="109537" indent="0" eaLnBrk="1" hangingPunct="1">
              <a:buFont typeface="Wingdings 3" panose="05040102010807070707" pitchFamily="18" charset="2"/>
              <a:buNone/>
              <a:defRPr/>
            </a:pPr>
            <a:endParaRPr lang="en-GB" altLang="ja-JP" sz="1800" dirty="0">
              <a:latin typeface="Bookman Old Style" panose="02050604050505020204" pitchFamily="18" charset="0"/>
              <a:ea typeface="ＭＳ Ｐゴシック" panose="020B0600070205080204" pitchFamily="34" charset="-128"/>
              <a:cs typeface="Times New Roman" panose="02020603050405020304" pitchFamily="18" charset="0"/>
            </a:endParaRPr>
          </a:p>
          <a:p>
            <a:pPr eaLnBrk="1" hangingPunct="1">
              <a:defRPr/>
            </a:pPr>
            <a:endParaRPr lang="en-GB" altLang="ja-JP" sz="2800" dirty="0">
              <a:ea typeface="ＭＳ Ｐゴシック" panose="020B0600070205080204" pitchFamily="34" charset="-128"/>
              <a:cs typeface="Times New Roman" panose="02020603050405020304" pitchFamily="18" charset="0"/>
            </a:endParaRPr>
          </a:p>
          <a:p>
            <a:pPr marL="109537" indent="0" eaLnBrk="1" hangingPunct="1">
              <a:buFont typeface="Wingdings 3" panose="05040102010807070707" pitchFamily="18" charset="2"/>
              <a:buNone/>
              <a:defRPr/>
            </a:pPr>
            <a:endParaRPr lang="en-US" altLang="ja-JP" sz="2800" dirty="0">
              <a:ea typeface="ＭＳ Ｐゴシック" panose="020B0600070205080204" pitchFamily="34" charset="-128"/>
              <a:cs typeface="Times New Roman" panose="02020603050405020304" pitchFamily="18" charset="0"/>
            </a:endParaRPr>
          </a:p>
        </p:txBody>
      </p:sp>
      <p:pic>
        <p:nvPicPr>
          <p:cNvPr id="41987" name="Picture 4">
            <a:extLst>
              <a:ext uri="{FF2B5EF4-FFF2-40B4-BE49-F238E27FC236}">
                <a16:creationId xmlns:a16="http://schemas.microsoft.com/office/drawing/2014/main" id="{C9F83867-1E5D-A1AC-3462-13B4E6C1CEA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850" y="404813"/>
            <a:ext cx="1008063"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2">
            <a:extLst>
              <a:ext uri="{FF2B5EF4-FFF2-40B4-BE49-F238E27FC236}">
                <a16:creationId xmlns:a16="http://schemas.microsoft.com/office/drawing/2014/main" id="{FCB95A69-587B-2263-9BC7-DDC8A4EEFBA3}"/>
              </a:ext>
            </a:extLst>
          </p:cNvPr>
          <p:cNvSpPr>
            <a:spLocks noGrp="1" noChangeArrowheads="1"/>
          </p:cNvSpPr>
          <p:nvPr>
            <p:ph type="title"/>
          </p:nvPr>
        </p:nvSpPr>
        <p:spPr>
          <a:xfrm>
            <a:off x="142876" y="188640"/>
            <a:ext cx="8533580" cy="1008112"/>
          </a:xfrm>
        </p:spPr>
        <p:txBody>
          <a:bodyPr/>
          <a:lstStyle/>
          <a:p>
            <a:pPr eaLnBrk="1" fontAlgn="auto" hangingPunct="1">
              <a:spcAft>
                <a:spcPts val="0"/>
              </a:spcAft>
              <a:defRPr/>
            </a:pPr>
            <a:r>
              <a:rPr lang="en-US" altLang="ja-JP" sz="1200" b="0" dirty="0">
                <a:solidFill>
                  <a:srgbClr val="0070C0"/>
                </a:solidFill>
                <a:latin typeface="Gill Sans MT" panose="020B0502020104020203" pitchFamily="34" charset="0"/>
                <a:ea typeface="+mj-ea"/>
                <a:cs typeface="+mj-cs"/>
              </a:rPr>
              <a:t>                                                                                                                     </a:t>
            </a:r>
            <a:r>
              <a:rPr lang="en-US" altLang="ja-JP" sz="1400" b="0" dirty="0">
                <a:solidFill>
                  <a:schemeClr val="tx1"/>
                </a:solidFill>
                <a:latin typeface="Gill Sans MT" panose="020B0502020104020203" pitchFamily="34" charset="0"/>
                <a:ea typeface="+mj-ea"/>
                <a:cs typeface="+mj-cs"/>
              </a:rPr>
              <a:t>2022 WCO-WCA Audit Committee Report</a:t>
            </a: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034" name="Picture 4">
            <a:extLst>
              <a:ext uri="{FF2B5EF4-FFF2-40B4-BE49-F238E27FC236}">
                <a16:creationId xmlns:a16="http://schemas.microsoft.com/office/drawing/2014/main" id="{F4DDC6B8-2DB8-75D9-6249-DD154CCDEAB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850" y="404813"/>
            <a:ext cx="1008063"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4035" name="Content Placeholder 2">
            <a:extLst>
              <a:ext uri="{FF2B5EF4-FFF2-40B4-BE49-F238E27FC236}">
                <a16:creationId xmlns:a16="http://schemas.microsoft.com/office/drawing/2014/main" id="{56217CCA-4576-714A-F776-7F613BFED4B0}"/>
              </a:ext>
            </a:extLst>
          </p:cNvPr>
          <p:cNvSpPr>
            <a:spLocks noGrp="1"/>
          </p:cNvSpPr>
          <p:nvPr>
            <p:ph idx="1"/>
          </p:nvPr>
        </p:nvSpPr>
        <p:spPr>
          <a:xfrm>
            <a:off x="446088" y="1454150"/>
            <a:ext cx="8229600" cy="3960813"/>
          </a:xfrm>
        </p:spPr>
        <p:txBody>
          <a:bodyPr/>
          <a:lstStyle/>
          <a:p>
            <a:pPr marL="342900" indent="-342900" algn="just">
              <a:lnSpc>
                <a:spcPct val="107000"/>
              </a:lnSpc>
              <a:spcBef>
                <a:spcPts val="900"/>
              </a:spcBef>
              <a:buFont typeface="Lucida Sans Unicode" panose="020B0602030504020204" pitchFamily="34" charset="0"/>
              <a:buAutoNum type="arabicPeriod"/>
            </a:pPr>
            <a:r>
              <a:rPr lang="en-US" altLang="en-US" sz="1600">
                <a:latin typeface="Bookman Old Style" panose="02050604050505020204" pitchFamily="18" charset="0"/>
                <a:ea typeface="ＭＳ Ｐゴシック" panose="020B0600070205080204" pitchFamily="34" charset="-128"/>
                <a:cs typeface="Tahoma" panose="020B0604030504040204" pitchFamily="34" charset="0"/>
              </a:rPr>
              <a:t>Also in 2017, two persons from RTC-Brazzaville were budgeted for the regional mission held in Dakar, Senegal from 21st April – 30th April 2017 totaling 4,500 Euros; however, the audit could only verify the attendance of one delegate as per documentary evidence (air ticket);</a:t>
            </a:r>
          </a:p>
          <a:p>
            <a:pPr marL="342900" indent="-342900" algn="just">
              <a:lnSpc>
                <a:spcPct val="107000"/>
              </a:lnSpc>
              <a:spcBef>
                <a:spcPts val="900"/>
              </a:spcBef>
              <a:buFont typeface="Lucida Sans Unicode" panose="020B0602030504020204" pitchFamily="34" charset="0"/>
              <a:buAutoNum type="arabicPeriod"/>
            </a:pPr>
            <a:r>
              <a:rPr lang="en-US" altLang="en-US" sz="1600">
                <a:latin typeface="Bookman Old Style" panose="02050604050505020204" pitchFamily="18" charset="0"/>
                <a:ea typeface="ＭＳ Ｐゴシック" panose="020B0600070205080204" pitchFamily="34" charset="-128"/>
                <a:cs typeface="Tahoma" panose="020B0604030504040204" pitchFamily="34" charset="0"/>
              </a:rPr>
              <a:t>In the case of ROCB Dakar, the audit could not verify use of funds for the period January 2017 to 1st January 2021 as supporting documents were not made available for audit review.</a:t>
            </a:r>
          </a:p>
          <a:p>
            <a:pPr marL="342900" indent="-342900" algn="just">
              <a:lnSpc>
                <a:spcPct val="107000"/>
              </a:lnSpc>
              <a:spcBef>
                <a:spcPts val="900"/>
              </a:spcBef>
              <a:buFont typeface="Lucida Sans Unicode" panose="020B0602030504020204" pitchFamily="34" charset="0"/>
              <a:buAutoNum type="arabicPeriod"/>
            </a:pPr>
            <a:r>
              <a:rPr lang="en-US" altLang="en-US" sz="1600">
                <a:latin typeface="Bookman Old Style" panose="02050604050505020204" pitchFamily="18" charset="0"/>
                <a:ea typeface="ＭＳ Ｐゴシック" panose="020B0600070205080204" pitchFamily="34" charset="-128"/>
                <a:cs typeface="Tahoma" panose="020B0604030504040204" pitchFamily="34" charset="0"/>
              </a:rPr>
              <a:t>In RTC Ouagadougou, the observed several anomalies relating to invoicing.</a:t>
            </a:r>
          </a:p>
          <a:p>
            <a:pPr marL="342900" indent="-342900">
              <a:buFont typeface="Wingdings 3" panose="05040102010807070707" pitchFamily="18" charset="2"/>
              <a:buNone/>
            </a:pPr>
            <a:endParaRPr lang="en-US" altLang="en-US" sz="1600">
              <a:latin typeface="Bookman Old Style" panose="02050604050505020204" pitchFamily="18" charset="0"/>
              <a:ea typeface="ＭＳ Ｐゴシック" panose="020B0600070205080204" pitchFamily="34" charset="-128"/>
            </a:endParaRPr>
          </a:p>
        </p:txBody>
      </p:sp>
      <p:sp>
        <p:nvSpPr>
          <p:cNvPr id="6" name="Rectangle 2">
            <a:extLst>
              <a:ext uri="{FF2B5EF4-FFF2-40B4-BE49-F238E27FC236}">
                <a16:creationId xmlns:a16="http://schemas.microsoft.com/office/drawing/2014/main" id="{79F99DAC-79C0-F2BA-8C08-48C2526CDC20}"/>
              </a:ext>
            </a:extLst>
          </p:cNvPr>
          <p:cNvSpPr>
            <a:spLocks noGrp="1" noChangeArrowheads="1"/>
          </p:cNvSpPr>
          <p:nvPr>
            <p:ph type="title"/>
          </p:nvPr>
        </p:nvSpPr>
        <p:spPr>
          <a:xfrm>
            <a:off x="142876" y="188640"/>
            <a:ext cx="8533580" cy="1008112"/>
          </a:xfrm>
        </p:spPr>
        <p:txBody>
          <a:bodyPr/>
          <a:lstStyle/>
          <a:p>
            <a:pPr eaLnBrk="1" fontAlgn="auto" hangingPunct="1">
              <a:spcAft>
                <a:spcPts val="0"/>
              </a:spcAft>
              <a:defRPr/>
            </a:pPr>
            <a:r>
              <a:rPr lang="en-US" altLang="ja-JP" sz="1200" b="0" dirty="0">
                <a:solidFill>
                  <a:srgbClr val="0070C0"/>
                </a:solidFill>
                <a:latin typeface="Gill Sans MT" panose="020B0502020104020203" pitchFamily="34" charset="0"/>
                <a:ea typeface="+mj-ea"/>
                <a:cs typeface="+mj-cs"/>
              </a:rPr>
              <a:t>                                                                                                                     </a:t>
            </a:r>
            <a:r>
              <a:rPr lang="en-US" altLang="ja-JP" sz="1400" b="0" dirty="0">
                <a:solidFill>
                  <a:schemeClr val="tx1"/>
                </a:solidFill>
                <a:latin typeface="Gill Sans MT" panose="020B0502020104020203" pitchFamily="34" charset="0"/>
                <a:ea typeface="+mj-ea"/>
                <a:cs typeface="+mj-cs"/>
              </a:rPr>
              <a:t>2022 WCO-WCA Audit Committee Report</a:t>
            </a:r>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082" name="Picture 4">
            <a:extLst>
              <a:ext uri="{FF2B5EF4-FFF2-40B4-BE49-F238E27FC236}">
                <a16:creationId xmlns:a16="http://schemas.microsoft.com/office/drawing/2014/main" id="{A407F703-5432-AD9B-F258-FB8497FF3EE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850" y="404813"/>
            <a:ext cx="1008063"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a:extLst>
              <a:ext uri="{FF2B5EF4-FFF2-40B4-BE49-F238E27FC236}">
                <a16:creationId xmlns:a16="http://schemas.microsoft.com/office/drawing/2014/main" id="{9357D8DB-3699-08B8-49A1-659F99C199F8}"/>
              </a:ext>
            </a:extLst>
          </p:cNvPr>
          <p:cNvSpPr>
            <a:spLocks noGrp="1"/>
          </p:cNvSpPr>
          <p:nvPr>
            <p:ph idx="1"/>
          </p:nvPr>
        </p:nvSpPr>
        <p:spPr>
          <a:xfrm>
            <a:off x="446088" y="1454150"/>
            <a:ext cx="8229600" cy="3960813"/>
          </a:xfrm>
        </p:spPr>
        <p:txBody>
          <a:bodyPr/>
          <a:lstStyle/>
          <a:p>
            <a:pPr marL="109537" indent="0">
              <a:buFont typeface="Wingdings 3" panose="05040102010807070707" pitchFamily="18" charset="2"/>
              <a:buNone/>
              <a:defRPr/>
            </a:pPr>
            <a:r>
              <a:rPr lang="en-US" sz="1600" b="1" dirty="0">
                <a:latin typeface="Bookman Old Style" panose="02050604050505020204" pitchFamily="18" charset="0"/>
              </a:rPr>
              <a:t>Risks/Implications</a:t>
            </a:r>
          </a:p>
          <a:p>
            <a:pPr marL="109537" indent="0">
              <a:buFont typeface="Wingdings 3" panose="05040102010807070707" pitchFamily="18" charset="2"/>
              <a:buNone/>
              <a:defRPr/>
            </a:pPr>
            <a:r>
              <a:rPr lang="en-US" sz="1600" dirty="0">
                <a:latin typeface="Bookman Old Style" panose="02050604050505020204" pitchFamily="18" charset="0"/>
              </a:rPr>
              <a:t>The risks/implications of the audit findings are but not limited to the following:</a:t>
            </a:r>
          </a:p>
          <a:p>
            <a:pPr>
              <a:buFont typeface="Wingdings" panose="05000000000000000000" pitchFamily="2" charset="2"/>
              <a:buChar char="v"/>
              <a:defRPr/>
            </a:pPr>
            <a:r>
              <a:rPr lang="en-US" sz="1600" dirty="0">
                <a:latin typeface="Bookman Old Style" panose="02050604050505020204" pitchFamily="18" charset="0"/>
              </a:rPr>
              <a:t>Misappropriation/misallocation of funds; and</a:t>
            </a:r>
          </a:p>
          <a:p>
            <a:pPr>
              <a:buFont typeface="Wingdings" panose="05000000000000000000" pitchFamily="2" charset="2"/>
              <a:buChar char="v"/>
              <a:defRPr/>
            </a:pPr>
            <a:r>
              <a:rPr lang="en-US" sz="1600" dirty="0">
                <a:latin typeface="Bookman Old Style" panose="02050604050505020204" pitchFamily="18" charset="0"/>
              </a:rPr>
              <a:t>Inability to verify expenditure.</a:t>
            </a:r>
          </a:p>
          <a:p>
            <a:pPr marL="109537" indent="0">
              <a:buFont typeface="Wingdings 3" panose="05040102010807070707" pitchFamily="18" charset="2"/>
              <a:buNone/>
              <a:defRPr/>
            </a:pPr>
            <a:endParaRPr lang="en-US" sz="1600" dirty="0">
              <a:latin typeface="Bookman Old Style" panose="02050604050505020204" pitchFamily="18" charset="0"/>
            </a:endParaRPr>
          </a:p>
        </p:txBody>
      </p:sp>
      <p:sp>
        <p:nvSpPr>
          <p:cNvPr id="6" name="Rectangle 2">
            <a:extLst>
              <a:ext uri="{FF2B5EF4-FFF2-40B4-BE49-F238E27FC236}">
                <a16:creationId xmlns:a16="http://schemas.microsoft.com/office/drawing/2014/main" id="{04D22E8F-AAFC-B45F-BCDC-C8BD0EDC6F8E}"/>
              </a:ext>
            </a:extLst>
          </p:cNvPr>
          <p:cNvSpPr>
            <a:spLocks noGrp="1" noChangeArrowheads="1"/>
          </p:cNvSpPr>
          <p:nvPr>
            <p:ph type="title"/>
          </p:nvPr>
        </p:nvSpPr>
        <p:spPr>
          <a:xfrm>
            <a:off x="142876" y="188640"/>
            <a:ext cx="8533580" cy="1008112"/>
          </a:xfrm>
        </p:spPr>
        <p:txBody>
          <a:bodyPr/>
          <a:lstStyle/>
          <a:p>
            <a:pPr eaLnBrk="1" fontAlgn="auto" hangingPunct="1">
              <a:spcAft>
                <a:spcPts val="0"/>
              </a:spcAft>
              <a:defRPr/>
            </a:pPr>
            <a:r>
              <a:rPr lang="en-US" altLang="ja-JP" sz="1200" b="0" dirty="0">
                <a:solidFill>
                  <a:srgbClr val="0070C0"/>
                </a:solidFill>
                <a:latin typeface="Gill Sans MT" panose="020B0502020104020203" pitchFamily="34" charset="0"/>
                <a:ea typeface="+mj-ea"/>
                <a:cs typeface="+mj-cs"/>
              </a:rPr>
              <a:t>                                                                                                                     </a:t>
            </a:r>
            <a:r>
              <a:rPr lang="en-US" altLang="ja-JP" sz="1400" b="0" dirty="0">
                <a:solidFill>
                  <a:schemeClr val="tx1"/>
                </a:solidFill>
                <a:latin typeface="Gill Sans MT" panose="020B0502020104020203" pitchFamily="34" charset="0"/>
                <a:ea typeface="+mj-ea"/>
                <a:cs typeface="+mj-cs"/>
              </a:rPr>
              <a:t>2022 WCO-WCA Audit Committee Report</a:t>
            </a:r>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a:extLst>
              <a:ext uri="{FF2B5EF4-FFF2-40B4-BE49-F238E27FC236}">
                <a16:creationId xmlns:a16="http://schemas.microsoft.com/office/drawing/2014/main" id="{B793A0C4-D5DB-E837-ADF8-B0FFB2B83CAC}"/>
              </a:ext>
            </a:extLst>
          </p:cNvPr>
          <p:cNvSpPr>
            <a:spLocks noGrp="1"/>
          </p:cNvSpPr>
          <p:nvPr>
            <p:ph idx="1"/>
          </p:nvPr>
        </p:nvSpPr>
        <p:spPr>
          <a:xfrm>
            <a:off x="142875" y="1412875"/>
            <a:ext cx="8532813" cy="720725"/>
          </a:xfrm>
        </p:spPr>
        <p:txBody>
          <a:bodyPr/>
          <a:lstStyle/>
          <a:p>
            <a:pPr marL="109537" indent="0" eaLnBrk="1" hangingPunct="1">
              <a:lnSpc>
                <a:spcPct val="150000"/>
              </a:lnSpc>
              <a:buFont typeface="Wingdings 3" panose="05040102010807070707" pitchFamily="18" charset="2"/>
              <a:buNone/>
              <a:defRPr/>
            </a:pPr>
            <a:r>
              <a:rPr lang="en-GB" altLang="ja-JP" sz="1800" b="1" dirty="0">
                <a:latin typeface="Times New Roman" panose="02020603050405020304" pitchFamily="18" charset="0"/>
                <a:ea typeface="ＭＳ Ｐゴシック" panose="020B0600070205080204" pitchFamily="34" charset="-128"/>
                <a:cs typeface="Times New Roman" panose="02020603050405020304" pitchFamily="18" charset="0"/>
              </a:rPr>
              <a:t>AUDIT FINDINGS CONT’D:</a:t>
            </a:r>
          </a:p>
          <a:p>
            <a:pPr marL="109537" indent="0" eaLnBrk="1" hangingPunct="1">
              <a:buFont typeface="Wingdings 3" panose="05040102010807070707" pitchFamily="18" charset="2"/>
              <a:buNone/>
              <a:defRPr/>
            </a:pPr>
            <a:endParaRPr lang="en-GB" altLang="ja-JP" sz="1800" dirty="0">
              <a:latin typeface="Bookman Old Style" panose="02050604050505020204" pitchFamily="18" charset="0"/>
              <a:ea typeface="ＭＳ Ｐゴシック" panose="020B0600070205080204" pitchFamily="34" charset="-128"/>
              <a:cs typeface="Times New Roman" panose="02020603050405020304" pitchFamily="18" charset="0"/>
            </a:endParaRPr>
          </a:p>
          <a:p>
            <a:pPr marL="109537" indent="0" algn="just" eaLnBrk="1" hangingPunct="1">
              <a:buFont typeface="Wingdings 3" panose="05040102010807070707" pitchFamily="18" charset="2"/>
              <a:buNone/>
              <a:defRPr/>
            </a:pPr>
            <a:r>
              <a:rPr lang="en-GB" altLang="ja-JP" sz="1600" b="1" dirty="0">
                <a:latin typeface="Bookman Old Style" panose="02050604050505020204" pitchFamily="18" charset="0"/>
                <a:ea typeface="ＭＳ Ｐゴシック" panose="020B0600070205080204" pitchFamily="34" charset="-128"/>
                <a:cs typeface="Times New Roman" panose="02020603050405020304" pitchFamily="18" charset="0"/>
              </a:rPr>
              <a:t>5.0 Delay in processing Remittances</a:t>
            </a:r>
          </a:p>
          <a:p>
            <a:pPr marL="0" indent="0" algn="just">
              <a:spcAft>
                <a:spcPts val="0"/>
              </a:spcAft>
              <a:buFont typeface="Wingdings 3" panose="05040102010807070707" pitchFamily="18" charset="2"/>
              <a:buNone/>
              <a:defRPr/>
            </a:pPr>
            <a:endParaRPr lang="en-US" sz="1600" b="1" dirty="0">
              <a:latin typeface="Bookman Old Style" panose="02050604050505020204" pitchFamily="18" charset="0"/>
              <a:ea typeface="Tahoma" panose="020B0604030504040204" pitchFamily="34" charset="0"/>
            </a:endParaRPr>
          </a:p>
          <a:p>
            <a:pPr marL="0" indent="0" algn="just">
              <a:spcAft>
                <a:spcPts val="0"/>
              </a:spcAft>
              <a:buFont typeface="Wingdings 3" panose="05040102010807070707" pitchFamily="18" charset="2"/>
              <a:buNone/>
              <a:defRPr/>
            </a:pPr>
            <a:r>
              <a:rPr lang="en-US" sz="1600" b="1" dirty="0">
                <a:latin typeface="Bookman Old Style" panose="02050604050505020204" pitchFamily="18" charset="0"/>
                <a:ea typeface="Tahoma" panose="020B0604030504040204" pitchFamily="34" charset="0"/>
              </a:rPr>
              <a:t>Criteria</a:t>
            </a:r>
          </a:p>
          <a:p>
            <a:pPr marL="0" indent="0" algn="just">
              <a:spcAft>
                <a:spcPts val="0"/>
              </a:spcAft>
              <a:buFont typeface="Wingdings 3" panose="05040102010807070707" pitchFamily="18" charset="2"/>
              <a:buNone/>
              <a:defRPr/>
            </a:pPr>
            <a:r>
              <a:rPr lang="en-US" sz="1600" dirty="0">
                <a:latin typeface="Bookman Old Style" panose="02050604050505020204" pitchFamily="18" charset="0"/>
                <a:ea typeface="Tahoma" panose="020B0604030504040204" pitchFamily="34" charset="0"/>
              </a:rPr>
              <a:t>As per the required practice of the World Customs Organization – West &amp; Central Africa Region, fund</a:t>
            </a:r>
          </a:p>
          <a:p>
            <a:pPr marL="0" indent="0" algn="just">
              <a:spcAft>
                <a:spcPts val="0"/>
              </a:spcAft>
              <a:buFont typeface="Wingdings 3" panose="05040102010807070707" pitchFamily="18" charset="2"/>
              <a:buNone/>
              <a:defRPr/>
            </a:pPr>
            <a:r>
              <a:rPr lang="en-US" sz="1600" dirty="0">
                <a:latin typeface="Bookman Old Style" panose="02050604050505020204" pitchFamily="18" charset="0"/>
                <a:ea typeface="Tahoma" panose="020B0604030504040204" pitchFamily="34" charset="0"/>
              </a:rPr>
              <a:t>request should take a minimum of two days to get processed and remitted by the fund manager.</a:t>
            </a:r>
          </a:p>
          <a:p>
            <a:pPr marL="0" indent="0" algn="just">
              <a:spcAft>
                <a:spcPts val="0"/>
              </a:spcAft>
              <a:buFont typeface="Wingdings 3" panose="05040102010807070707" pitchFamily="18" charset="2"/>
              <a:buNone/>
              <a:defRPr/>
            </a:pPr>
            <a:endParaRPr lang="en-US" sz="1600" b="1" dirty="0">
              <a:latin typeface="Bookman Old Style" panose="02050604050505020204" pitchFamily="18" charset="0"/>
              <a:ea typeface="Tahoma" panose="020B0604030504040204" pitchFamily="34" charset="0"/>
            </a:endParaRPr>
          </a:p>
          <a:p>
            <a:pPr marL="0" indent="0" algn="just">
              <a:spcAft>
                <a:spcPts val="0"/>
              </a:spcAft>
              <a:buFont typeface="Wingdings 3" panose="05040102010807070707" pitchFamily="18" charset="2"/>
              <a:buNone/>
              <a:defRPr/>
            </a:pPr>
            <a:r>
              <a:rPr lang="en-US" sz="1600" b="1" dirty="0">
                <a:latin typeface="Bookman Old Style" panose="02050604050505020204" pitchFamily="18" charset="0"/>
                <a:ea typeface="Tahoma" panose="020B0604030504040204" pitchFamily="34" charset="0"/>
              </a:rPr>
              <a:t>Findings</a:t>
            </a:r>
          </a:p>
          <a:p>
            <a:pPr marL="0" indent="0" algn="just">
              <a:spcAft>
                <a:spcPts val="0"/>
              </a:spcAft>
              <a:buFont typeface="Wingdings 3" panose="05040102010807070707" pitchFamily="18" charset="2"/>
              <a:buNone/>
              <a:defRPr/>
            </a:pPr>
            <a:r>
              <a:rPr lang="en-US" sz="1600" dirty="0">
                <a:latin typeface="Bookman Old Style" panose="02050604050505020204" pitchFamily="18" charset="0"/>
                <a:ea typeface="Tahoma" panose="020B0604030504040204" pitchFamily="34" charset="0"/>
              </a:rPr>
              <a:t>The audit noted that fund request is taken longer than required. The delays ranged between two weeks to a month before funds are remitted. The RTC-Brazzaville indicated that in most instances they have to pre-finance most of the missions.</a:t>
            </a:r>
          </a:p>
          <a:p>
            <a:pPr marL="109537" indent="0" eaLnBrk="1" hangingPunct="1">
              <a:buFont typeface="Wingdings 3" panose="05040102010807070707" pitchFamily="18" charset="2"/>
              <a:buNone/>
              <a:defRPr/>
            </a:pPr>
            <a:endParaRPr lang="en-GB" altLang="ja-JP" sz="1800" dirty="0">
              <a:latin typeface="Bookman Old Style" panose="02050604050505020204" pitchFamily="18" charset="0"/>
              <a:ea typeface="ＭＳ Ｐゴシック" panose="020B0600070205080204" pitchFamily="34" charset="-128"/>
              <a:cs typeface="Times New Roman" panose="02020603050405020304" pitchFamily="18" charset="0"/>
            </a:endParaRPr>
          </a:p>
          <a:p>
            <a:pPr eaLnBrk="1" hangingPunct="1">
              <a:defRPr/>
            </a:pPr>
            <a:endParaRPr lang="en-GB" altLang="ja-JP" sz="1800" dirty="0">
              <a:latin typeface="Bookman Old Style" panose="02050604050505020204" pitchFamily="18" charset="0"/>
              <a:ea typeface="ＭＳ Ｐゴシック" panose="020B0600070205080204" pitchFamily="34" charset="-128"/>
              <a:cs typeface="Times New Roman" panose="02020603050405020304" pitchFamily="18" charset="0"/>
            </a:endParaRPr>
          </a:p>
          <a:p>
            <a:pPr marL="109537" indent="0" eaLnBrk="1" hangingPunct="1">
              <a:buFont typeface="Wingdings 3" panose="05040102010807070707" pitchFamily="18" charset="2"/>
              <a:buNone/>
              <a:defRPr/>
            </a:pPr>
            <a:endParaRPr lang="en-GB" altLang="ja-JP" sz="1800" dirty="0">
              <a:latin typeface="Bookman Old Style" panose="02050604050505020204" pitchFamily="18" charset="0"/>
              <a:ea typeface="ＭＳ Ｐゴシック" panose="020B0600070205080204" pitchFamily="34" charset="-128"/>
              <a:cs typeface="Times New Roman" panose="02020603050405020304" pitchFamily="18" charset="0"/>
            </a:endParaRPr>
          </a:p>
          <a:p>
            <a:pPr eaLnBrk="1" hangingPunct="1">
              <a:defRPr/>
            </a:pPr>
            <a:endParaRPr lang="en-GB" altLang="ja-JP" sz="2800" dirty="0">
              <a:ea typeface="ＭＳ Ｐゴシック" panose="020B0600070205080204" pitchFamily="34" charset="-128"/>
              <a:cs typeface="Times New Roman" panose="02020603050405020304" pitchFamily="18" charset="0"/>
            </a:endParaRPr>
          </a:p>
          <a:p>
            <a:pPr marL="109537" indent="0" eaLnBrk="1" hangingPunct="1">
              <a:buFont typeface="Wingdings 3" panose="05040102010807070707" pitchFamily="18" charset="2"/>
              <a:buNone/>
              <a:defRPr/>
            </a:pPr>
            <a:endParaRPr lang="en-US" altLang="ja-JP" sz="2800" dirty="0">
              <a:ea typeface="ＭＳ Ｐゴシック" panose="020B0600070205080204" pitchFamily="34" charset="-128"/>
              <a:cs typeface="Times New Roman" panose="02020603050405020304" pitchFamily="18" charset="0"/>
            </a:endParaRPr>
          </a:p>
        </p:txBody>
      </p:sp>
      <p:pic>
        <p:nvPicPr>
          <p:cNvPr id="48131" name="Picture 4">
            <a:extLst>
              <a:ext uri="{FF2B5EF4-FFF2-40B4-BE49-F238E27FC236}">
                <a16:creationId xmlns:a16="http://schemas.microsoft.com/office/drawing/2014/main" id="{973F2A29-E585-A310-D6B3-4044A677C45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850" y="404813"/>
            <a:ext cx="1008063"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2">
            <a:extLst>
              <a:ext uri="{FF2B5EF4-FFF2-40B4-BE49-F238E27FC236}">
                <a16:creationId xmlns:a16="http://schemas.microsoft.com/office/drawing/2014/main" id="{C811C0CB-4D4C-04BC-2922-ED231CFCC028}"/>
              </a:ext>
            </a:extLst>
          </p:cNvPr>
          <p:cNvSpPr>
            <a:spLocks noGrp="1" noChangeArrowheads="1"/>
          </p:cNvSpPr>
          <p:nvPr>
            <p:ph type="title"/>
          </p:nvPr>
        </p:nvSpPr>
        <p:spPr>
          <a:xfrm>
            <a:off x="142876" y="188640"/>
            <a:ext cx="8533580" cy="1008112"/>
          </a:xfrm>
        </p:spPr>
        <p:txBody>
          <a:bodyPr/>
          <a:lstStyle/>
          <a:p>
            <a:pPr eaLnBrk="1" fontAlgn="auto" hangingPunct="1">
              <a:spcAft>
                <a:spcPts val="0"/>
              </a:spcAft>
              <a:defRPr/>
            </a:pPr>
            <a:r>
              <a:rPr lang="en-US" altLang="ja-JP" sz="1200" b="0" dirty="0">
                <a:solidFill>
                  <a:srgbClr val="0070C0"/>
                </a:solidFill>
                <a:latin typeface="Gill Sans MT" panose="020B0502020104020203" pitchFamily="34" charset="0"/>
                <a:ea typeface="+mj-ea"/>
                <a:cs typeface="+mj-cs"/>
              </a:rPr>
              <a:t>                                                                                                                     </a:t>
            </a:r>
            <a:r>
              <a:rPr lang="en-US" altLang="ja-JP" sz="1400" b="0" dirty="0">
                <a:solidFill>
                  <a:schemeClr val="tx1"/>
                </a:solidFill>
                <a:latin typeface="Gill Sans MT" panose="020B0502020104020203" pitchFamily="34" charset="0"/>
                <a:ea typeface="+mj-ea"/>
                <a:cs typeface="+mj-cs"/>
              </a:rPr>
              <a:t>2022 WCO-WCA Audit Committee Report</a:t>
            </a: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Content Placeholder 1">
            <a:extLst>
              <a:ext uri="{FF2B5EF4-FFF2-40B4-BE49-F238E27FC236}">
                <a16:creationId xmlns:a16="http://schemas.microsoft.com/office/drawing/2014/main" id="{73DED117-7742-CB79-2EDA-F46C7F1EF03F}"/>
              </a:ext>
            </a:extLst>
          </p:cNvPr>
          <p:cNvSpPr>
            <a:spLocks noGrp="1"/>
          </p:cNvSpPr>
          <p:nvPr>
            <p:ph idx="1"/>
          </p:nvPr>
        </p:nvSpPr>
        <p:spPr>
          <a:xfrm>
            <a:off x="457200" y="1522413"/>
            <a:ext cx="8229600" cy="4525962"/>
          </a:xfrm>
        </p:spPr>
        <p:txBody>
          <a:bodyPr/>
          <a:lstStyle/>
          <a:p>
            <a:pPr marL="107950" indent="0">
              <a:buFont typeface="Wingdings 3" panose="05040102010807070707" pitchFamily="18" charset="2"/>
              <a:buNone/>
            </a:pPr>
            <a:endParaRPr lang="en-US" altLang="en-US" sz="2400" b="1">
              <a:ea typeface="ＭＳ Ｐゴシック" panose="020B0600070205080204" pitchFamily="34" charset="-128"/>
            </a:endParaRPr>
          </a:p>
          <a:p>
            <a:pPr marL="107950" indent="0">
              <a:buFont typeface="Wingdings 3" panose="05040102010807070707" pitchFamily="18" charset="2"/>
              <a:buNone/>
            </a:pPr>
            <a:endParaRPr lang="en-US" altLang="en-US" sz="2400" b="1">
              <a:ea typeface="ＭＳ Ｐゴシック" panose="020B0600070205080204" pitchFamily="34" charset="-128"/>
            </a:endParaRPr>
          </a:p>
          <a:p>
            <a:pPr marL="107950" indent="0">
              <a:buFont typeface="Wingdings 3" panose="05040102010807070707" pitchFamily="18" charset="2"/>
              <a:buNone/>
            </a:pPr>
            <a:endParaRPr lang="en-US" altLang="en-US" sz="2400" b="1">
              <a:ea typeface="ＭＳ Ｐゴシック" panose="020B0600070205080204" pitchFamily="34" charset="-128"/>
            </a:endParaRPr>
          </a:p>
          <a:p>
            <a:pPr marL="107950" indent="0">
              <a:buFont typeface="Wingdings 3" panose="05040102010807070707" pitchFamily="18" charset="2"/>
              <a:buNone/>
            </a:pPr>
            <a:endParaRPr lang="en-US" altLang="en-US" sz="2400" b="1">
              <a:ea typeface="ＭＳ Ｐゴシック" panose="020B0600070205080204" pitchFamily="34" charset="-128"/>
            </a:endParaRPr>
          </a:p>
          <a:p>
            <a:pPr marL="107950" indent="0" algn="ctr" eaLnBrk="1" hangingPunct="1">
              <a:buFont typeface="Wingdings 3" panose="05040102010807070707" pitchFamily="18" charset="2"/>
              <a:buNone/>
            </a:pPr>
            <a:r>
              <a:rPr lang="en-US" altLang="ja-JP" sz="2400" b="1">
                <a:solidFill>
                  <a:srgbClr val="7030A0"/>
                </a:solidFill>
                <a:latin typeface="Gill Sans MT" panose="020B0502020104020203" pitchFamily="34" charset="0"/>
                <a:ea typeface="ＭＳ Ｐゴシック" panose="020B0600070205080204" pitchFamily="34" charset="-128"/>
              </a:rPr>
              <a:t>SPECIAL AUDIT OF THE REGIONAL STRUCTURES</a:t>
            </a:r>
            <a:r>
              <a:rPr lang="en-US" altLang="en-US" sz="2400" b="1">
                <a:solidFill>
                  <a:srgbClr val="7030A0"/>
                </a:solidFill>
                <a:latin typeface="Gill Sans MT" panose="020B0502020104020203" pitchFamily="34" charset="0"/>
                <a:ea typeface="ＭＳ Ｐゴシック" panose="020B0600070205080204" pitchFamily="34" charset="-128"/>
              </a:rPr>
              <a:t>   </a:t>
            </a:r>
          </a:p>
          <a:p>
            <a:pPr marL="107950" indent="0" algn="ctr" eaLnBrk="1" hangingPunct="1">
              <a:buFont typeface="Wingdings 3" panose="05040102010807070707" pitchFamily="18" charset="2"/>
              <a:buNone/>
            </a:pPr>
            <a:endParaRPr lang="en-US" altLang="en-US" sz="2400" b="1">
              <a:solidFill>
                <a:srgbClr val="7030A0"/>
              </a:solidFill>
              <a:latin typeface="Gill Sans MT" panose="020B0502020104020203" pitchFamily="34" charset="0"/>
              <a:ea typeface="ＭＳ Ｐゴシック" panose="020B0600070205080204" pitchFamily="34" charset="-128"/>
            </a:endParaRPr>
          </a:p>
          <a:p>
            <a:pPr marL="107950" indent="0" algn="ctr" eaLnBrk="1" hangingPunct="1">
              <a:buFont typeface="Wingdings 3" panose="05040102010807070707" pitchFamily="18" charset="2"/>
              <a:buNone/>
            </a:pPr>
            <a:r>
              <a:rPr lang="en-US" altLang="en-US" sz="2400" b="1">
                <a:solidFill>
                  <a:srgbClr val="7030A0"/>
                </a:solidFill>
                <a:latin typeface="Gill Sans MT" panose="020B0502020104020203" pitchFamily="34" charset="0"/>
                <a:ea typeface="ＭＳ Ｐゴシック" panose="020B0600070205080204" pitchFamily="34" charset="-128"/>
              </a:rPr>
              <a:t>2016-2021</a:t>
            </a:r>
          </a:p>
        </p:txBody>
      </p:sp>
      <p:sp>
        <p:nvSpPr>
          <p:cNvPr id="5" name="Rectangle 2">
            <a:extLst>
              <a:ext uri="{FF2B5EF4-FFF2-40B4-BE49-F238E27FC236}">
                <a16:creationId xmlns:a16="http://schemas.microsoft.com/office/drawing/2014/main" id="{018EED08-22DC-4313-29E1-AA5FFBDABA4F}"/>
              </a:ext>
            </a:extLst>
          </p:cNvPr>
          <p:cNvSpPr>
            <a:spLocks noGrp="1" noChangeArrowheads="1"/>
          </p:cNvSpPr>
          <p:nvPr>
            <p:ph type="title"/>
          </p:nvPr>
        </p:nvSpPr>
        <p:spPr>
          <a:xfrm>
            <a:off x="142876" y="188640"/>
            <a:ext cx="8533580" cy="1008112"/>
          </a:xfrm>
        </p:spPr>
        <p:txBody>
          <a:bodyPr/>
          <a:lstStyle/>
          <a:p>
            <a:pPr eaLnBrk="1" fontAlgn="auto" hangingPunct="1">
              <a:spcAft>
                <a:spcPts val="0"/>
              </a:spcAft>
              <a:defRPr/>
            </a:pPr>
            <a:r>
              <a:rPr lang="en-US" altLang="ja-JP" sz="1200" b="0" dirty="0">
                <a:solidFill>
                  <a:srgbClr val="0070C0"/>
                </a:solidFill>
                <a:latin typeface="Gill Sans MT" panose="020B0502020104020203" pitchFamily="34" charset="0"/>
                <a:ea typeface="+mj-ea"/>
                <a:cs typeface="+mj-cs"/>
              </a:rPr>
              <a:t>                                                                                                                     </a:t>
            </a:r>
            <a:r>
              <a:rPr lang="en-US" altLang="ja-JP" sz="1400" b="0" dirty="0">
                <a:solidFill>
                  <a:schemeClr val="tx1"/>
                </a:solidFill>
                <a:latin typeface="Gill Sans MT" panose="020B0502020104020203" pitchFamily="34" charset="0"/>
                <a:ea typeface="+mj-ea"/>
                <a:cs typeface="+mj-cs"/>
              </a:rPr>
              <a:t>2022 WCO-WCA Audit Committee Report</a:t>
            </a:r>
          </a:p>
        </p:txBody>
      </p:sp>
      <p:pic>
        <p:nvPicPr>
          <p:cNvPr id="16388" name="Picture 4">
            <a:extLst>
              <a:ext uri="{FF2B5EF4-FFF2-40B4-BE49-F238E27FC236}">
                <a16:creationId xmlns:a16="http://schemas.microsoft.com/office/drawing/2014/main" id="{41041DCA-3BAA-7A18-FA2C-79C2515D8E8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188" y="363538"/>
            <a:ext cx="1296987" cy="792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0178" name="Picture 4">
            <a:extLst>
              <a:ext uri="{FF2B5EF4-FFF2-40B4-BE49-F238E27FC236}">
                <a16:creationId xmlns:a16="http://schemas.microsoft.com/office/drawing/2014/main" id="{A9F6C72C-87E9-5F3F-3FCB-91284C3EAB3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850" y="404813"/>
            <a:ext cx="1008063"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9" name="Rectangle 2">
            <a:extLst>
              <a:ext uri="{FF2B5EF4-FFF2-40B4-BE49-F238E27FC236}">
                <a16:creationId xmlns:a16="http://schemas.microsoft.com/office/drawing/2014/main" id="{C4EB1018-55CA-0568-9406-0F6533DBF744}"/>
              </a:ext>
            </a:extLst>
          </p:cNvPr>
          <p:cNvSpPr>
            <a:spLocks noGrp="1" noChangeArrowheads="1"/>
          </p:cNvSpPr>
          <p:nvPr>
            <p:ph type="title"/>
          </p:nvPr>
        </p:nvSpPr>
        <p:spPr>
          <a:xfrm>
            <a:off x="142876" y="188640"/>
            <a:ext cx="8533580" cy="1008112"/>
          </a:xfrm>
        </p:spPr>
        <p:txBody>
          <a:bodyPr/>
          <a:lstStyle/>
          <a:p>
            <a:pPr eaLnBrk="1" fontAlgn="auto" hangingPunct="1">
              <a:spcAft>
                <a:spcPts val="0"/>
              </a:spcAft>
              <a:defRPr/>
            </a:pPr>
            <a:r>
              <a:rPr lang="en-US" altLang="ja-JP" sz="1200" b="0" dirty="0">
                <a:solidFill>
                  <a:srgbClr val="0070C0"/>
                </a:solidFill>
                <a:latin typeface="Gill Sans MT" panose="020B0502020104020203" pitchFamily="34" charset="0"/>
                <a:ea typeface="+mj-ea"/>
                <a:cs typeface="+mj-cs"/>
              </a:rPr>
              <a:t>                                                                                                                                       </a:t>
            </a:r>
            <a:r>
              <a:rPr lang="en-US" altLang="ja-JP" sz="1400" b="0" dirty="0">
                <a:solidFill>
                  <a:schemeClr val="tx1"/>
                </a:solidFill>
                <a:latin typeface="Gill Sans MT" panose="020B0502020104020203" pitchFamily="34" charset="0"/>
                <a:ea typeface="+mj-ea"/>
                <a:cs typeface="+mj-cs"/>
              </a:rPr>
              <a:t>2022 Audit Committee Report</a:t>
            </a:r>
          </a:p>
        </p:txBody>
      </p:sp>
      <p:sp>
        <p:nvSpPr>
          <p:cNvPr id="3" name="Content Placeholder 2">
            <a:extLst>
              <a:ext uri="{FF2B5EF4-FFF2-40B4-BE49-F238E27FC236}">
                <a16:creationId xmlns:a16="http://schemas.microsoft.com/office/drawing/2014/main" id="{7D266024-1F60-C19A-A23F-0ECEB90D8945}"/>
              </a:ext>
            </a:extLst>
          </p:cNvPr>
          <p:cNvSpPr>
            <a:spLocks noGrp="1"/>
          </p:cNvSpPr>
          <p:nvPr>
            <p:ph idx="1"/>
          </p:nvPr>
        </p:nvSpPr>
        <p:spPr>
          <a:xfrm>
            <a:off x="446088" y="1412875"/>
            <a:ext cx="8229600" cy="3960813"/>
          </a:xfrm>
        </p:spPr>
        <p:txBody>
          <a:bodyPr/>
          <a:lstStyle/>
          <a:p>
            <a:pPr marL="0" indent="0" algn="just">
              <a:spcBef>
                <a:spcPts val="820"/>
              </a:spcBef>
              <a:spcAft>
                <a:spcPts val="0"/>
              </a:spcAft>
              <a:buFont typeface="Wingdings 3" panose="05040102010807070707" pitchFamily="18" charset="2"/>
              <a:buNone/>
              <a:defRPr/>
            </a:pPr>
            <a:r>
              <a:rPr lang="en-US" sz="1600" b="1" dirty="0">
                <a:latin typeface="Bookman Old Style" panose="02050604050505020204" pitchFamily="18" charset="0"/>
                <a:ea typeface="Tahoma" panose="020B0604030504040204" pitchFamily="34" charset="0"/>
              </a:rPr>
              <a:t>Risks/implications</a:t>
            </a:r>
          </a:p>
          <a:p>
            <a:pPr marL="0" indent="0" algn="just">
              <a:spcBef>
                <a:spcPts val="905"/>
              </a:spcBef>
              <a:spcAft>
                <a:spcPts val="0"/>
              </a:spcAft>
              <a:buFont typeface="Wingdings 3" panose="05040102010807070707" pitchFamily="18" charset="2"/>
              <a:buNone/>
              <a:defRPr/>
            </a:pPr>
            <a:r>
              <a:rPr lang="en-US" sz="1600" dirty="0">
                <a:latin typeface="Bookman Old Style" panose="02050604050505020204" pitchFamily="18" charset="0"/>
                <a:ea typeface="Tahoma" panose="020B0604030504040204" pitchFamily="34" charset="0"/>
              </a:rPr>
              <a:t>The</a:t>
            </a:r>
            <a:r>
              <a:rPr lang="en-US" sz="1600" spc="-15" dirty="0">
                <a:latin typeface="Bookman Old Style" panose="02050604050505020204" pitchFamily="18" charset="0"/>
                <a:ea typeface="Tahoma" panose="020B0604030504040204" pitchFamily="34" charset="0"/>
              </a:rPr>
              <a:t> </a:t>
            </a:r>
            <a:r>
              <a:rPr lang="en-US" sz="1600" dirty="0">
                <a:latin typeface="Bookman Old Style" panose="02050604050505020204" pitchFamily="18" charset="0"/>
                <a:ea typeface="Tahoma" panose="020B0604030504040204" pitchFamily="34" charset="0"/>
              </a:rPr>
              <a:t>risks/implications</a:t>
            </a:r>
            <a:r>
              <a:rPr lang="en-US" sz="1600" spc="-15" dirty="0">
                <a:latin typeface="Bookman Old Style" panose="02050604050505020204" pitchFamily="18" charset="0"/>
                <a:ea typeface="Tahoma" panose="020B0604030504040204" pitchFamily="34" charset="0"/>
              </a:rPr>
              <a:t> </a:t>
            </a:r>
            <a:r>
              <a:rPr lang="en-US" sz="1600" dirty="0">
                <a:latin typeface="Bookman Old Style" panose="02050604050505020204" pitchFamily="18" charset="0"/>
                <a:ea typeface="Tahoma" panose="020B0604030504040204" pitchFamily="34" charset="0"/>
              </a:rPr>
              <a:t>of</a:t>
            </a:r>
            <a:r>
              <a:rPr lang="en-US" sz="1600" spc="-20" dirty="0">
                <a:latin typeface="Bookman Old Style" panose="02050604050505020204" pitchFamily="18" charset="0"/>
                <a:ea typeface="Tahoma" panose="020B0604030504040204" pitchFamily="34" charset="0"/>
              </a:rPr>
              <a:t> </a:t>
            </a:r>
            <a:r>
              <a:rPr lang="en-US" sz="1600" dirty="0">
                <a:latin typeface="Bookman Old Style" panose="02050604050505020204" pitchFamily="18" charset="0"/>
                <a:ea typeface="Tahoma" panose="020B0604030504040204" pitchFamily="34" charset="0"/>
              </a:rPr>
              <a:t>our</a:t>
            </a:r>
            <a:r>
              <a:rPr lang="en-US" sz="1600" spc="-15" dirty="0">
                <a:latin typeface="Bookman Old Style" panose="02050604050505020204" pitchFamily="18" charset="0"/>
                <a:ea typeface="Tahoma" panose="020B0604030504040204" pitchFamily="34" charset="0"/>
              </a:rPr>
              <a:t> </a:t>
            </a:r>
            <a:r>
              <a:rPr lang="en-US" sz="1600" dirty="0">
                <a:latin typeface="Bookman Old Style" panose="02050604050505020204" pitchFamily="18" charset="0"/>
                <a:ea typeface="Tahoma" panose="020B0604030504040204" pitchFamily="34" charset="0"/>
              </a:rPr>
              <a:t>finding</a:t>
            </a:r>
            <a:r>
              <a:rPr lang="en-US" sz="1600" spc="-15" dirty="0">
                <a:latin typeface="Bookman Old Style" panose="02050604050505020204" pitchFamily="18" charset="0"/>
                <a:ea typeface="Tahoma" panose="020B0604030504040204" pitchFamily="34" charset="0"/>
              </a:rPr>
              <a:t> </a:t>
            </a:r>
            <a:r>
              <a:rPr lang="en-US" sz="1600" dirty="0">
                <a:latin typeface="Bookman Old Style" panose="02050604050505020204" pitchFamily="18" charset="0"/>
                <a:ea typeface="Tahoma" panose="020B0604030504040204" pitchFamily="34" charset="0"/>
              </a:rPr>
              <a:t>are</a:t>
            </a:r>
            <a:r>
              <a:rPr lang="en-US" sz="1600" spc="-10" dirty="0">
                <a:latin typeface="Bookman Old Style" panose="02050604050505020204" pitchFamily="18" charset="0"/>
                <a:ea typeface="Tahoma" panose="020B0604030504040204" pitchFamily="34" charset="0"/>
              </a:rPr>
              <a:t> </a:t>
            </a:r>
            <a:r>
              <a:rPr lang="en-US" sz="1600" dirty="0">
                <a:latin typeface="Bookman Old Style" panose="02050604050505020204" pitchFamily="18" charset="0"/>
                <a:ea typeface="Tahoma" panose="020B0604030504040204" pitchFamily="34" charset="0"/>
              </a:rPr>
              <a:t>but</a:t>
            </a:r>
            <a:r>
              <a:rPr lang="en-US" sz="1600" spc="-15" dirty="0">
                <a:latin typeface="Bookman Old Style" panose="02050604050505020204" pitchFamily="18" charset="0"/>
                <a:ea typeface="Tahoma" panose="020B0604030504040204" pitchFamily="34" charset="0"/>
              </a:rPr>
              <a:t> </a:t>
            </a:r>
            <a:r>
              <a:rPr lang="en-US" sz="1600" dirty="0">
                <a:latin typeface="Bookman Old Style" panose="02050604050505020204" pitchFamily="18" charset="0"/>
                <a:ea typeface="Tahoma" panose="020B0604030504040204" pitchFamily="34" charset="0"/>
              </a:rPr>
              <a:t>not</a:t>
            </a:r>
            <a:r>
              <a:rPr lang="en-US" sz="1600" spc="-15" dirty="0">
                <a:latin typeface="Bookman Old Style" panose="02050604050505020204" pitchFamily="18" charset="0"/>
                <a:ea typeface="Tahoma" panose="020B0604030504040204" pitchFamily="34" charset="0"/>
              </a:rPr>
              <a:t> </a:t>
            </a:r>
            <a:r>
              <a:rPr lang="en-US" sz="1600" dirty="0">
                <a:latin typeface="Bookman Old Style" panose="02050604050505020204" pitchFamily="18" charset="0"/>
                <a:ea typeface="Tahoma" panose="020B0604030504040204" pitchFamily="34" charset="0"/>
              </a:rPr>
              <a:t>limited</a:t>
            </a:r>
            <a:r>
              <a:rPr lang="en-US" sz="1600" spc="-5" dirty="0">
                <a:latin typeface="Bookman Old Style" panose="02050604050505020204" pitchFamily="18" charset="0"/>
                <a:ea typeface="Tahoma" panose="020B0604030504040204" pitchFamily="34" charset="0"/>
              </a:rPr>
              <a:t> </a:t>
            </a:r>
            <a:r>
              <a:rPr lang="en-US" sz="1600" dirty="0">
                <a:latin typeface="Bookman Old Style" panose="02050604050505020204" pitchFamily="18" charset="0"/>
                <a:ea typeface="Tahoma" panose="020B0604030504040204" pitchFamily="34" charset="0"/>
              </a:rPr>
              <a:t>to</a:t>
            </a:r>
            <a:r>
              <a:rPr lang="en-US" sz="1600" spc="-15" dirty="0">
                <a:latin typeface="Bookman Old Style" panose="02050604050505020204" pitchFamily="18" charset="0"/>
                <a:ea typeface="Tahoma" panose="020B0604030504040204" pitchFamily="34" charset="0"/>
              </a:rPr>
              <a:t> </a:t>
            </a:r>
            <a:r>
              <a:rPr lang="en-US" sz="1600" dirty="0">
                <a:latin typeface="Bookman Old Style" panose="02050604050505020204" pitchFamily="18" charset="0"/>
                <a:ea typeface="Tahoma" panose="020B0604030504040204" pitchFamily="34" charset="0"/>
              </a:rPr>
              <a:t>the</a:t>
            </a:r>
            <a:r>
              <a:rPr lang="en-US" sz="1600" spc="-10" dirty="0">
                <a:latin typeface="Bookman Old Style" panose="02050604050505020204" pitchFamily="18" charset="0"/>
                <a:ea typeface="Tahoma" panose="020B0604030504040204" pitchFamily="34" charset="0"/>
              </a:rPr>
              <a:t> </a:t>
            </a:r>
            <a:r>
              <a:rPr lang="en-US" sz="1600" dirty="0">
                <a:latin typeface="Bookman Old Style" panose="02050604050505020204" pitchFamily="18" charset="0"/>
                <a:ea typeface="Tahoma" panose="020B0604030504040204" pitchFamily="34" charset="0"/>
              </a:rPr>
              <a:t>following:</a:t>
            </a:r>
          </a:p>
          <a:p>
            <a:pPr marL="0" indent="0" algn="just">
              <a:spcBef>
                <a:spcPts val="905"/>
              </a:spcBef>
              <a:spcAft>
                <a:spcPts val="0"/>
              </a:spcAft>
              <a:buFont typeface="Wingdings 3" panose="05040102010807070707" pitchFamily="18" charset="2"/>
              <a:buNone/>
              <a:defRPr/>
            </a:pPr>
            <a:endParaRPr lang="en-US" sz="1600" dirty="0">
              <a:latin typeface="Bookman Old Style" panose="02050604050505020204" pitchFamily="18" charset="0"/>
              <a:ea typeface="Tahoma" panose="020B0604030504040204" pitchFamily="34" charset="0"/>
            </a:endParaRPr>
          </a:p>
          <a:p>
            <a:pPr marL="342900" indent="-342900" algn="just">
              <a:spcBef>
                <a:spcPts val="890"/>
              </a:spcBef>
              <a:spcAft>
                <a:spcPts val="0"/>
              </a:spcAft>
              <a:buSzPts val="1000"/>
              <a:buFont typeface="Wingdings" panose="05000000000000000000" pitchFamily="2" charset="2"/>
              <a:buChar char=""/>
              <a:tabLst>
                <a:tab pos="521335" algn="l"/>
              </a:tabLst>
              <a:defRPr/>
            </a:pPr>
            <a:r>
              <a:rPr lang="en-US" sz="1600" dirty="0">
                <a:latin typeface="Bookman Old Style" panose="02050604050505020204" pitchFamily="18" charset="0"/>
                <a:ea typeface="Wingdings" panose="05000000000000000000" pitchFamily="2" charset="2"/>
                <a:cs typeface="Wingdings" panose="05000000000000000000" pitchFamily="2" charset="2"/>
              </a:rPr>
              <a:t>It</a:t>
            </a:r>
            <a:r>
              <a:rPr lang="en-US" sz="1600" spc="-15" dirty="0">
                <a:latin typeface="Bookman Old Style" panose="02050604050505020204" pitchFamily="18" charset="0"/>
                <a:ea typeface="Wingdings" panose="05000000000000000000" pitchFamily="2" charset="2"/>
                <a:cs typeface="Wingdings" panose="05000000000000000000" pitchFamily="2" charset="2"/>
              </a:rPr>
              <a:t> </a:t>
            </a:r>
            <a:r>
              <a:rPr lang="en-US" sz="1600" dirty="0">
                <a:latin typeface="Bookman Old Style" panose="02050604050505020204" pitchFamily="18" charset="0"/>
                <a:ea typeface="Wingdings" panose="05000000000000000000" pitchFamily="2" charset="2"/>
                <a:cs typeface="Wingdings" panose="05000000000000000000" pitchFamily="2" charset="2"/>
              </a:rPr>
              <a:t>places</a:t>
            </a:r>
            <a:r>
              <a:rPr lang="en-US" sz="1600" spc="-15" dirty="0">
                <a:latin typeface="Bookman Old Style" panose="02050604050505020204" pitchFamily="18" charset="0"/>
                <a:ea typeface="Wingdings" panose="05000000000000000000" pitchFamily="2" charset="2"/>
                <a:cs typeface="Wingdings" panose="05000000000000000000" pitchFamily="2" charset="2"/>
              </a:rPr>
              <a:t> </a:t>
            </a:r>
            <a:r>
              <a:rPr lang="en-US" sz="1600" dirty="0">
                <a:latin typeface="Bookman Old Style" panose="02050604050505020204" pitchFamily="18" charset="0"/>
                <a:ea typeface="Wingdings" panose="05000000000000000000" pitchFamily="2" charset="2"/>
                <a:cs typeface="Wingdings" panose="05000000000000000000" pitchFamily="2" charset="2"/>
              </a:rPr>
              <a:t>additional</a:t>
            </a:r>
            <a:r>
              <a:rPr lang="en-US" sz="1600" spc="-15" dirty="0">
                <a:latin typeface="Bookman Old Style" panose="02050604050505020204" pitchFamily="18" charset="0"/>
                <a:ea typeface="Wingdings" panose="05000000000000000000" pitchFamily="2" charset="2"/>
                <a:cs typeface="Wingdings" panose="05000000000000000000" pitchFamily="2" charset="2"/>
              </a:rPr>
              <a:t> </a:t>
            </a:r>
            <a:r>
              <a:rPr lang="en-US" sz="1600" dirty="0">
                <a:latin typeface="Bookman Old Style" panose="02050604050505020204" pitchFamily="18" charset="0"/>
                <a:ea typeface="Wingdings" panose="05000000000000000000" pitchFamily="2" charset="2"/>
                <a:cs typeface="Wingdings" panose="05000000000000000000" pitchFamily="2" charset="2"/>
              </a:rPr>
              <a:t>financial</a:t>
            </a:r>
            <a:r>
              <a:rPr lang="en-US" sz="1600" spc="-15" dirty="0">
                <a:latin typeface="Bookman Old Style" panose="02050604050505020204" pitchFamily="18" charset="0"/>
                <a:ea typeface="Wingdings" panose="05000000000000000000" pitchFamily="2" charset="2"/>
                <a:cs typeface="Wingdings" panose="05000000000000000000" pitchFamily="2" charset="2"/>
              </a:rPr>
              <a:t> </a:t>
            </a:r>
            <a:r>
              <a:rPr lang="en-US" sz="1600" dirty="0">
                <a:latin typeface="Bookman Old Style" panose="02050604050505020204" pitchFamily="18" charset="0"/>
                <a:ea typeface="Wingdings" panose="05000000000000000000" pitchFamily="2" charset="2"/>
                <a:cs typeface="Wingdings" panose="05000000000000000000" pitchFamily="2" charset="2"/>
              </a:rPr>
              <a:t>burden</a:t>
            </a:r>
            <a:r>
              <a:rPr lang="en-US" sz="1600" spc="-15" dirty="0">
                <a:latin typeface="Bookman Old Style" panose="02050604050505020204" pitchFamily="18" charset="0"/>
                <a:ea typeface="Wingdings" panose="05000000000000000000" pitchFamily="2" charset="2"/>
                <a:cs typeface="Wingdings" panose="05000000000000000000" pitchFamily="2" charset="2"/>
              </a:rPr>
              <a:t> </a:t>
            </a:r>
            <a:r>
              <a:rPr lang="en-US" sz="1600" dirty="0">
                <a:latin typeface="Bookman Old Style" panose="02050604050505020204" pitchFamily="18" charset="0"/>
                <a:ea typeface="Wingdings" panose="05000000000000000000" pitchFamily="2" charset="2"/>
                <a:cs typeface="Wingdings" panose="05000000000000000000" pitchFamily="2" charset="2"/>
              </a:rPr>
              <a:t>on</a:t>
            </a:r>
            <a:r>
              <a:rPr lang="en-US" sz="1600" spc="-15" dirty="0">
                <a:latin typeface="Bookman Old Style" panose="02050604050505020204" pitchFamily="18" charset="0"/>
                <a:ea typeface="Wingdings" panose="05000000000000000000" pitchFamily="2" charset="2"/>
                <a:cs typeface="Wingdings" panose="05000000000000000000" pitchFamily="2" charset="2"/>
              </a:rPr>
              <a:t> </a:t>
            </a:r>
            <a:r>
              <a:rPr lang="en-US" sz="1600" dirty="0">
                <a:latin typeface="Bookman Old Style" panose="02050604050505020204" pitchFamily="18" charset="0"/>
                <a:ea typeface="Wingdings" panose="05000000000000000000" pitchFamily="2" charset="2"/>
                <a:cs typeface="Wingdings" panose="05000000000000000000" pitchFamily="2" charset="2"/>
              </a:rPr>
              <a:t>the</a:t>
            </a:r>
            <a:r>
              <a:rPr lang="en-US" sz="1600" spc="-15" dirty="0">
                <a:latin typeface="Bookman Old Style" panose="02050604050505020204" pitchFamily="18" charset="0"/>
                <a:ea typeface="Wingdings" panose="05000000000000000000" pitchFamily="2" charset="2"/>
                <a:cs typeface="Wingdings" panose="05000000000000000000" pitchFamily="2" charset="2"/>
              </a:rPr>
              <a:t> </a:t>
            </a:r>
            <a:r>
              <a:rPr lang="en-US" sz="1600" dirty="0">
                <a:latin typeface="Bookman Old Style" panose="02050604050505020204" pitchFamily="18" charset="0"/>
                <a:ea typeface="Wingdings" panose="05000000000000000000" pitchFamily="2" charset="2"/>
                <a:cs typeface="Wingdings" panose="05000000000000000000" pitchFamily="2" charset="2"/>
              </a:rPr>
              <a:t>already</a:t>
            </a:r>
            <a:r>
              <a:rPr lang="en-US" sz="1600" spc="-15" dirty="0">
                <a:latin typeface="Bookman Old Style" panose="02050604050505020204" pitchFamily="18" charset="0"/>
                <a:ea typeface="Wingdings" panose="05000000000000000000" pitchFamily="2" charset="2"/>
                <a:cs typeface="Wingdings" panose="05000000000000000000" pitchFamily="2" charset="2"/>
              </a:rPr>
              <a:t> </a:t>
            </a:r>
            <a:r>
              <a:rPr lang="en-US" sz="1600" dirty="0">
                <a:latin typeface="Bookman Old Style" panose="02050604050505020204" pitchFamily="18" charset="0"/>
                <a:ea typeface="Wingdings" panose="05000000000000000000" pitchFamily="2" charset="2"/>
                <a:cs typeface="Wingdings" panose="05000000000000000000" pitchFamily="2" charset="2"/>
              </a:rPr>
              <a:t>struggling</a:t>
            </a:r>
            <a:r>
              <a:rPr lang="en-US" sz="1600" spc="-20" dirty="0">
                <a:latin typeface="Bookman Old Style" panose="02050604050505020204" pitchFamily="18" charset="0"/>
                <a:ea typeface="Wingdings" panose="05000000000000000000" pitchFamily="2" charset="2"/>
                <a:cs typeface="Wingdings" panose="05000000000000000000" pitchFamily="2" charset="2"/>
              </a:rPr>
              <a:t> </a:t>
            </a:r>
            <a:r>
              <a:rPr lang="en-US" sz="1600" dirty="0">
                <a:latin typeface="Bookman Old Style" panose="02050604050505020204" pitchFamily="18" charset="0"/>
                <a:ea typeface="Wingdings" panose="05000000000000000000" pitchFamily="2" charset="2"/>
                <a:cs typeface="Wingdings" panose="05000000000000000000" pitchFamily="2" charset="2"/>
              </a:rPr>
              <a:t>regional</a:t>
            </a:r>
            <a:r>
              <a:rPr lang="en-US" sz="1600" spc="-10" dirty="0">
                <a:latin typeface="Bookman Old Style" panose="02050604050505020204" pitchFamily="18" charset="0"/>
                <a:ea typeface="Wingdings" panose="05000000000000000000" pitchFamily="2" charset="2"/>
                <a:cs typeface="Wingdings" panose="05000000000000000000" pitchFamily="2" charset="2"/>
              </a:rPr>
              <a:t> </a:t>
            </a:r>
            <a:r>
              <a:rPr lang="en-US" sz="1600" dirty="0">
                <a:latin typeface="Bookman Old Style" panose="02050604050505020204" pitchFamily="18" charset="0"/>
                <a:ea typeface="Wingdings" panose="05000000000000000000" pitchFamily="2" charset="2"/>
                <a:cs typeface="Wingdings" panose="05000000000000000000" pitchFamily="2" charset="2"/>
              </a:rPr>
              <a:t>structures;</a:t>
            </a:r>
            <a:r>
              <a:rPr lang="en-US" sz="1600" spc="-10" dirty="0">
                <a:latin typeface="Bookman Old Style" panose="02050604050505020204" pitchFamily="18" charset="0"/>
                <a:ea typeface="Wingdings" panose="05000000000000000000" pitchFamily="2" charset="2"/>
                <a:cs typeface="Wingdings" panose="05000000000000000000" pitchFamily="2" charset="2"/>
              </a:rPr>
              <a:t> </a:t>
            </a:r>
            <a:r>
              <a:rPr lang="en-US" sz="1600" dirty="0">
                <a:latin typeface="Bookman Old Style" panose="02050604050505020204" pitchFamily="18" charset="0"/>
                <a:ea typeface="Wingdings" panose="05000000000000000000" pitchFamily="2" charset="2"/>
                <a:cs typeface="Wingdings" panose="05000000000000000000" pitchFamily="2" charset="2"/>
              </a:rPr>
              <a:t>and</a:t>
            </a:r>
            <a:endParaRPr lang="en-US" sz="2000" dirty="0">
              <a:latin typeface="Bookman Old Style" panose="02050604050505020204" pitchFamily="18" charset="0"/>
              <a:ea typeface="Wingdings" panose="05000000000000000000" pitchFamily="2" charset="2"/>
              <a:cs typeface="Wingdings" panose="05000000000000000000" pitchFamily="2" charset="2"/>
            </a:endParaRPr>
          </a:p>
          <a:p>
            <a:pPr marL="0" indent="0" algn="just">
              <a:spcBef>
                <a:spcPts val="890"/>
              </a:spcBef>
              <a:spcAft>
                <a:spcPts val="0"/>
              </a:spcAft>
              <a:buSzPts val="1000"/>
              <a:buFont typeface="Wingdings 3" panose="05040102010807070707" pitchFamily="18" charset="2"/>
              <a:buNone/>
              <a:tabLst>
                <a:tab pos="521335" algn="l"/>
              </a:tabLst>
              <a:defRPr/>
            </a:pPr>
            <a:r>
              <a:rPr lang="en-US" sz="1600" dirty="0">
                <a:latin typeface="Bookman Old Style" panose="02050604050505020204" pitchFamily="18" charset="0"/>
                <a:ea typeface="Tahoma" panose="020B0604030504040204" pitchFamily="34" charset="0"/>
              </a:rPr>
              <a:t> </a:t>
            </a:r>
          </a:p>
          <a:p>
            <a:pPr marL="342900" indent="-342900" algn="just">
              <a:spcAft>
                <a:spcPts val="0"/>
              </a:spcAft>
              <a:buSzPts val="1000"/>
              <a:buFont typeface="Wingdings" panose="05000000000000000000" pitchFamily="2" charset="2"/>
              <a:buChar char=""/>
              <a:tabLst>
                <a:tab pos="521335" algn="l"/>
              </a:tabLst>
              <a:defRPr/>
            </a:pPr>
            <a:r>
              <a:rPr lang="en-US" sz="1600" dirty="0">
                <a:latin typeface="Bookman Old Style" panose="02050604050505020204" pitchFamily="18" charset="0"/>
                <a:ea typeface="Wingdings" panose="05000000000000000000" pitchFamily="2" charset="2"/>
                <a:cs typeface="Wingdings" panose="05000000000000000000" pitchFamily="2" charset="2"/>
              </a:rPr>
              <a:t>It</a:t>
            </a:r>
            <a:r>
              <a:rPr lang="en-US" sz="1600" spc="-20" dirty="0">
                <a:latin typeface="Bookman Old Style" panose="02050604050505020204" pitchFamily="18" charset="0"/>
                <a:ea typeface="Wingdings" panose="05000000000000000000" pitchFamily="2" charset="2"/>
                <a:cs typeface="Wingdings" panose="05000000000000000000" pitchFamily="2" charset="2"/>
              </a:rPr>
              <a:t> </a:t>
            </a:r>
            <a:r>
              <a:rPr lang="en-US" sz="1600" dirty="0">
                <a:latin typeface="Bookman Old Style" panose="02050604050505020204" pitchFamily="18" charset="0"/>
                <a:ea typeface="Wingdings" panose="05000000000000000000" pitchFamily="2" charset="2"/>
                <a:cs typeface="Wingdings" panose="05000000000000000000" pitchFamily="2" charset="2"/>
              </a:rPr>
              <a:t>hinders</a:t>
            </a:r>
            <a:r>
              <a:rPr lang="en-US" sz="1600" spc="-20" dirty="0">
                <a:latin typeface="Bookman Old Style" panose="02050604050505020204" pitchFamily="18" charset="0"/>
                <a:ea typeface="Wingdings" panose="05000000000000000000" pitchFamily="2" charset="2"/>
                <a:cs typeface="Wingdings" panose="05000000000000000000" pitchFamily="2" charset="2"/>
              </a:rPr>
              <a:t> the smooth operation of the Regional Structures.</a:t>
            </a:r>
            <a:endParaRPr lang="en-US" sz="2000" dirty="0">
              <a:latin typeface="Bookman Old Style" panose="02050604050505020204" pitchFamily="18" charset="0"/>
              <a:ea typeface="Wingdings" panose="05000000000000000000" pitchFamily="2" charset="2"/>
              <a:cs typeface="Wingdings" panose="05000000000000000000" pitchFamily="2" charset="2"/>
            </a:endParaRPr>
          </a:p>
          <a:p>
            <a:pPr marL="109537" indent="0">
              <a:buFont typeface="Wingdings 3" panose="05040102010807070707" pitchFamily="18" charset="2"/>
              <a:buNone/>
              <a:defRPr/>
            </a:pPr>
            <a:endParaRPr lang="en-US" sz="1600" dirty="0">
              <a:latin typeface="Bookman Old Style" panose="02050604050505020204" pitchFamily="18" charset="0"/>
            </a:endParaRPr>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a:extLst>
              <a:ext uri="{FF2B5EF4-FFF2-40B4-BE49-F238E27FC236}">
                <a16:creationId xmlns:a16="http://schemas.microsoft.com/office/drawing/2014/main" id="{40952DC0-EC8A-2730-3F60-1750D1CD0D9D}"/>
              </a:ext>
            </a:extLst>
          </p:cNvPr>
          <p:cNvSpPr>
            <a:spLocks noGrp="1"/>
          </p:cNvSpPr>
          <p:nvPr>
            <p:ph idx="1"/>
          </p:nvPr>
        </p:nvSpPr>
        <p:spPr>
          <a:xfrm>
            <a:off x="142875" y="1412875"/>
            <a:ext cx="8532813" cy="720725"/>
          </a:xfrm>
        </p:spPr>
        <p:txBody>
          <a:bodyPr/>
          <a:lstStyle/>
          <a:p>
            <a:pPr marL="109537" indent="0" eaLnBrk="1" hangingPunct="1">
              <a:lnSpc>
                <a:spcPct val="150000"/>
              </a:lnSpc>
              <a:buFont typeface="Wingdings 3" panose="05040102010807070707" pitchFamily="18" charset="2"/>
              <a:buNone/>
              <a:defRPr/>
            </a:pPr>
            <a:r>
              <a:rPr lang="en-GB" altLang="ja-JP" sz="1800" b="1" dirty="0">
                <a:latin typeface="Times New Roman" panose="02020603050405020304" pitchFamily="18" charset="0"/>
                <a:ea typeface="ＭＳ Ｐゴシック" panose="020B0600070205080204" pitchFamily="34" charset="-128"/>
                <a:cs typeface="Times New Roman" panose="02020603050405020304" pitchFamily="18" charset="0"/>
              </a:rPr>
              <a:t>AUDIT FINDINGS CONT’D:</a:t>
            </a:r>
          </a:p>
          <a:p>
            <a:pPr marL="109537" indent="0" eaLnBrk="1" hangingPunct="1">
              <a:buFont typeface="Wingdings 3" panose="05040102010807070707" pitchFamily="18" charset="2"/>
              <a:buNone/>
              <a:defRPr/>
            </a:pPr>
            <a:endParaRPr lang="en-GB" altLang="ja-JP" sz="1800" dirty="0">
              <a:latin typeface="Bookman Old Style" panose="02050604050505020204" pitchFamily="18" charset="0"/>
              <a:ea typeface="ＭＳ Ｐゴシック" panose="020B0600070205080204" pitchFamily="34" charset="-128"/>
              <a:cs typeface="Times New Roman" panose="02020603050405020304" pitchFamily="18" charset="0"/>
            </a:endParaRPr>
          </a:p>
          <a:p>
            <a:pPr marL="109537" indent="0" algn="just" eaLnBrk="1" hangingPunct="1">
              <a:buFont typeface="Wingdings 3" panose="05040102010807070707" pitchFamily="18" charset="2"/>
              <a:buNone/>
              <a:defRPr/>
            </a:pPr>
            <a:r>
              <a:rPr lang="en-GB" altLang="ja-JP" sz="1600" b="1" dirty="0">
                <a:latin typeface="Bookman Old Style" panose="02050604050505020204" pitchFamily="18" charset="0"/>
                <a:ea typeface="ＭＳ Ｐゴシック" panose="020B0600070205080204" pitchFamily="34" charset="-128"/>
                <a:cs typeface="Times New Roman" panose="02020603050405020304" pitchFamily="18" charset="0"/>
              </a:rPr>
              <a:t>6.0 Unaccounted for Funds &amp; Non adherence to Standard procedures</a:t>
            </a:r>
          </a:p>
          <a:p>
            <a:pPr marL="0" indent="0" algn="just">
              <a:spcAft>
                <a:spcPts val="0"/>
              </a:spcAft>
              <a:buFont typeface="Wingdings 3" panose="05040102010807070707" pitchFamily="18" charset="2"/>
              <a:buNone/>
              <a:defRPr/>
            </a:pPr>
            <a:r>
              <a:rPr lang="en-US" sz="1600" b="1" dirty="0">
                <a:latin typeface="Bookman Old Style" panose="02050604050505020204" pitchFamily="18" charset="0"/>
                <a:ea typeface="Tahoma" panose="020B0604030504040204" pitchFamily="34" charset="0"/>
              </a:rPr>
              <a:t>Criteria</a:t>
            </a:r>
          </a:p>
          <a:p>
            <a:pPr marL="0" indent="0" algn="just">
              <a:spcAft>
                <a:spcPts val="0"/>
              </a:spcAft>
              <a:buFont typeface="Wingdings 3" panose="05040102010807070707" pitchFamily="18" charset="2"/>
              <a:buNone/>
              <a:defRPr/>
            </a:pPr>
            <a:r>
              <a:rPr lang="en-US" sz="1600" dirty="0">
                <a:latin typeface="Bookman Old Style" panose="02050604050505020204" pitchFamily="18" charset="0"/>
                <a:ea typeface="Tahoma" panose="020B0604030504040204" pitchFamily="34" charset="0"/>
              </a:rPr>
              <a:t>In normal financial practice or best practice, all financial transactions are to be properly documented. Hence, funds transfer to RTCs for regional or out of region meetings should be properly accounted for by evidence of travel/attendance.</a:t>
            </a:r>
          </a:p>
          <a:p>
            <a:pPr marL="0" indent="0" algn="just">
              <a:spcAft>
                <a:spcPts val="0"/>
              </a:spcAft>
              <a:buFont typeface="Wingdings 3" panose="05040102010807070707" pitchFamily="18" charset="2"/>
              <a:buNone/>
              <a:defRPr/>
            </a:pPr>
            <a:endParaRPr lang="en-US" sz="1600" dirty="0">
              <a:latin typeface="Bookman Old Style" panose="02050604050505020204" pitchFamily="18" charset="0"/>
              <a:ea typeface="Tahoma" panose="020B0604030504040204" pitchFamily="34" charset="0"/>
            </a:endParaRPr>
          </a:p>
          <a:p>
            <a:pPr marL="0" indent="0" algn="just">
              <a:spcAft>
                <a:spcPts val="0"/>
              </a:spcAft>
              <a:buFont typeface="Wingdings 3" panose="05040102010807070707" pitchFamily="18" charset="2"/>
              <a:buNone/>
              <a:defRPr/>
            </a:pPr>
            <a:r>
              <a:rPr lang="en-US" sz="1600" b="1" dirty="0">
                <a:latin typeface="Bookman Old Style" panose="02050604050505020204" pitchFamily="18" charset="0"/>
                <a:ea typeface="Tahoma" panose="020B0604030504040204" pitchFamily="34" charset="0"/>
              </a:rPr>
              <a:t>Findings</a:t>
            </a:r>
          </a:p>
          <a:p>
            <a:pPr marL="0" indent="0" algn="just">
              <a:spcAft>
                <a:spcPts val="0"/>
              </a:spcAft>
              <a:buFont typeface="Wingdings 3" panose="05040102010807070707" pitchFamily="18" charset="2"/>
              <a:buNone/>
              <a:defRPr/>
            </a:pPr>
            <a:r>
              <a:rPr lang="en-US" sz="1600" dirty="0">
                <a:latin typeface="Bookman Old Style" panose="02050604050505020204" pitchFamily="18" charset="0"/>
                <a:ea typeface="Tahoma" panose="020B0604030504040204" pitchFamily="34" charset="0"/>
              </a:rPr>
              <a:t>It was noted during the audit Seven Thousand Euros (7,000 Euros) was transferred to RTC Brazzaville on February 21, 2020 in relations to trips to Niamey and Brussels. However, no expenditure document was made available for audit review.</a:t>
            </a:r>
            <a:r>
              <a:rPr lang="en-GB" sz="1600" dirty="0">
                <a:latin typeface="Bookman Old Style" panose="02050604050505020204" pitchFamily="18" charset="0"/>
                <a:ea typeface="Tahoma" panose="020B0604030504040204" pitchFamily="34" charset="0"/>
              </a:rPr>
              <a:t> To substantiate funds utilization</a:t>
            </a:r>
            <a:endParaRPr lang="en-GB" altLang="ja-JP" sz="1800" dirty="0">
              <a:latin typeface="Bookman Old Style" panose="02050604050505020204" pitchFamily="18" charset="0"/>
              <a:ea typeface="ＭＳ Ｐゴシック" panose="020B0600070205080204" pitchFamily="34" charset="-128"/>
              <a:cs typeface="Times New Roman" panose="02020603050405020304" pitchFamily="18" charset="0"/>
            </a:endParaRPr>
          </a:p>
          <a:p>
            <a:pPr marL="109537" indent="0" eaLnBrk="1" hangingPunct="1">
              <a:buFont typeface="Wingdings 3" panose="05040102010807070707" pitchFamily="18" charset="2"/>
              <a:buNone/>
              <a:defRPr/>
            </a:pPr>
            <a:endParaRPr lang="en-GB" altLang="ja-JP" sz="1800" dirty="0">
              <a:latin typeface="Bookman Old Style" panose="02050604050505020204" pitchFamily="18" charset="0"/>
              <a:ea typeface="ＭＳ Ｐゴシック" panose="020B0600070205080204" pitchFamily="34" charset="-128"/>
              <a:cs typeface="Times New Roman" panose="02020603050405020304" pitchFamily="18" charset="0"/>
            </a:endParaRPr>
          </a:p>
          <a:p>
            <a:pPr eaLnBrk="1" hangingPunct="1">
              <a:defRPr/>
            </a:pPr>
            <a:endParaRPr lang="en-GB" altLang="ja-JP" sz="2800" dirty="0">
              <a:ea typeface="ＭＳ Ｐゴシック" panose="020B0600070205080204" pitchFamily="34" charset="-128"/>
              <a:cs typeface="Times New Roman" panose="02020603050405020304" pitchFamily="18" charset="0"/>
            </a:endParaRPr>
          </a:p>
          <a:p>
            <a:pPr marL="109537" indent="0" eaLnBrk="1" hangingPunct="1">
              <a:buFont typeface="Wingdings 3" panose="05040102010807070707" pitchFamily="18" charset="2"/>
              <a:buNone/>
              <a:defRPr/>
            </a:pPr>
            <a:endParaRPr lang="en-US" altLang="ja-JP" sz="2800" dirty="0">
              <a:ea typeface="ＭＳ Ｐゴシック" panose="020B0600070205080204" pitchFamily="34" charset="-128"/>
              <a:cs typeface="Times New Roman" panose="02020603050405020304" pitchFamily="18" charset="0"/>
            </a:endParaRPr>
          </a:p>
        </p:txBody>
      </p:sp>
      <p:pic>
        <p:nvPicPr>
          <p:cNvPr id="52227" name="Picture 4">
            <a:extLst>
              <a:ext uri="{FF2B5EF4-FFF2-40B4-BE49-F238E27FC236}">
                <a16:creationId xmlns:a16="http://schemas.microsoft.com/office/drawing/2014/main" id="{FF87D207-0480-CC46-8AB1-532676AE0A7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850" y="404813"/>
            <a:ext cx="1008063"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9" name="Rectangle 2">
            <a:extLst>
              <a:ext uri="{FF2B5EF4-FFF2-40B4-BE49-F238E27FC236}">
                <a16:creationId xmlns:a16="http://schemas.microsoft.com/office/drawing/2014/main" id="{73AFBBFD-A364-8F13-9B34-58A03173CE60}"/>
              </a:ext>
            </a:extLst>
          </p:cNvPr>
          <p:cNvSpPr>
            <a:spLocks noGrp="1" noChangeArrowheads="1"/>
          </p:cNvSpPr>
          <p:nvPr>
            <p:ph type="title"/>
          </p:nvPr>
        </p:nvSpPr>
        <p:spPr>
          <a:xfrm>
            <a:off x="142876" y="188640"/>
            <a:ext cx="8533580" cy="1008112"/>
          </a:xfrm>
        </p:spPr>
        <p:txBody>
          <a:bodyPr/>
          <a:lstStyle/>
          <a:p>
            <a:pPr eaLnBrk="1" fontAlgn="auto" hangingPunct="1">
              <a:spcAft>
                <a:spcPts val="0"/>
              </a:spcAft>
              <a:defRPr/>
            </a:pPr>
            <a:r>
              <a:rPr lang="en-US" altLang="ja-JP" sz="1200" b="0" dirty="0">
                <a:solidFill>
                  <a:srgbClr val="0070C0"/>
                </a:solidFill>
                <a:latin typeface="Gill Sans MT" panose="020B0502020104020203" pitchFamily="34" charset="0"/>
                <a:ea typeface="+mj-ea"/>
                <a:cs typeface="+mj-cs"/>
              </a:rPr>
              <a:t>                                                                                                                                       </a:t>
            </a:r>
            <a:r>
              <a:rPr lang="en-US" altLang="ja-JP" sz="1400" b="0" dirty="0">
                <a:solidFill>
                  <a:schemeClr val="tx1"/>
                </a:solidFill>
                <a:latin typeface="Gill Sans MT" panose="020B0502020104020203" pitchFamily="34" charset="0"/>
                <a:ea typeface="+mj-ea"/>
                <a:cs typeface="+mj-cs"/>
              </a:rPr>
              <a:t>2022 Audit Committee Report</a:t>
            </a:r>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4274" name="Picture 4">
            <a:extLst>
              <a:ext uri="{FF2B5EF4-FFF2-40B4-BE49-F238E27FC236}">
                <a16:creationId xmlns:a16="http://schemas.microsoft.com/office/drawing/2014/main" id="{A6A2BE8B-1621-7C24-3878-DEAF04240CA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850" y="404813"/>
            <a:ext cx="1008063"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a:extLst>
              <a:ext uri="{FF2B5EF4-FFF2-40B4-BE49-F238E27FC236}">
                <a16:creationId xmlns:a16="http://schemas.microsoft.com/office/drawing/2014/main" id="{4FC276CB-2A48-0994-30A9-EB7303677E71}"/>
              </a:ext>
            </a:extLst>
          </p:cNvPr>
          <p:cNvSpPr>
            <a:spLocks noGrp="1"/>
          </p:cNvSpPr>
          <p:nvPr>
            <p:ph idx="1"/>
          </p:nvPr>
        </p:nvSpPr>
        <p:spPr>
          <a:xfrm>
            <a:off x="446088" y="1454150"/>
            <a:ext cx="8229600" cy="4392613"/>
          </a:xfrm>
        </p:spPr>
        <p:txBody>
          <a:bodyPr/>
          <a:lstStyle/>
          <a:p>
            <a:pPr marL="0" indent="0" algn="just">
              <a:spcBef>
                <a:spcPts val="820"/>
              </a:spcBef>
              <a:spcAft>
                <a:spcPts val="0"/>
              </a:spcAft>
              <a:buFont typeface="Wingdings 3" panose="05040102010807070707" pitchFamily="18" charset="2"/>
              <a:buNone/>
              <a:defRPr/>
            </a:pPr>
            <a:r>
              <a:rPr lang="en-US" sz="1600" dirty="0">
                <a:latin typeface="Bookman Old Style" panose="02050604050505020204" pitchFamily="18" charset="0"/>
                <a:ea typeface="Tahoma" panose="020B0604030504040204" pitchFamily="34" charset="0"/>
              </a:rPr>
              <a:t>In the case of RILO Dakar, a transfer of €3,120 on March 12, 2020 to the Director for RILO West Africa</a:t>
            </a:r>
            <a:r>
              <a:rPr lang="en-US" sz="1600" dirty="0">
                <a:solidFill>
                  <a:srgbClr val="FF0000"/>
                </a:solidFill>
                <a:latin typeface="Bookman Old Style" panose="02050604050505020204" pitchFamily="18" charset="0"/>
                <a:ea typeface="Tahoma" panose="020B0604030504040204" pitchFamily="34" charset="0"/>
              </a:rPr>
              <a:t> </a:t>
            </a:r>
            <a:r>
              <a:rPr lang="en-US" sz="1600" dirty="0">
                <a:latin typeface="Bookman Old Style" panose="02050604050505020204" pitchFamily="18" charset="0"/>
                <a:ea typeface="Tahoma" panose="020B0604030504040204" pitchFamily="34" charset="0"/>
              </a:rPr>
              <a:t>in respect of DG’s conference in Benin in 2020, the conference was cancelled due to Covid-19.</a:t>
            </a:r>
          </a:p>
          <a:p>
            <a:pPr marL="0" indent="0" algn="just">
              <a:spcBef>
                <a:spcPts val="820"/>
              </a:spcBef>
              <a:spcAft>
                <a:spcPts val="0"/>
              </a:spcAft>
              <a:buFont typeface="Wingdings 3" panose="05040102010807070707" pitchFamily="18" charset="2"/>
              <a:buNone/>
              <a:defRPr/>
            </a:pPr>
            <a:r>
              <a:rPr lang="en-US" sz="1600" dirty="0">
                <a:latin typeface="Bookman Old Style" panose="02050604050505020204" pitchFamily="18" charset="0"/>
                <a:ea typeface="Tahoma" panose="020B0604030504040204" pitchFamily="34" charset="0"/>
              </a:rPr>
              <a:t>In TRC Ouagadougou, we note several issues </a:t>
            </a:r>
          </a:p>
          <a:p>
            <a:pPr marL="285750" indent="-285750" algn="just">
              <a:spcBef>
                <a:spcPts val="820"/>
              </a:spcBef>
              <a:spcAft>
                <a:spcPts val="0"/>
              </a:spcAft>
              <a:buFont typeface="Wingdings" panose="05000000000000000000" pitchFamily="2" charset="2"/>
              <a:buChar char="v"/>
              <a:defRPr/>
            </a:pPr>
            <a:r>
              <a:rPr lang="en-US" sz="1600" dirty="0">
                <a:latin typeface="Bookman Old Style" panose="02050604050505020204" pitchFamily="18" charset="0"/>
                <a:ea typeface="Tahoma" panose="020B0604030504040204" pitchFamily="34" charset="0"/>
              </a:rPr>
              <a:t>Funds transferred in respect of accommodation costs was FCFA 13,376,570 (€20,240) and the only documents presented to the audit team was a receipt from BRAVIA HOTELS for deposit of FCFA 10,000,000 without the/ receipt/ receipt names of the room occupants, room numbers, length of stay for each occupant, unit price, total price. The Director failed to provide any documentation detailing the use of FCFA 3,376,570 (€5,147.52) in respect of accommodation and the funds weren’t returned to the Regional fund manager.</a:t>
            </a:r>
          </a:p>
          <a:p>
            <a:pPr marL="109537" indent="0">
              <a:buFont typeface="Wingdings 3" panose="05040102010807070707" pitchFamily="18" charset="2"/>
              <a:buNone/>
              <a:defRPr/>
            </a:pPr>
            <a:endParaRPr lang="en-US" sz="1600" dirty="0">
              <a:latin typeface="Bookman Old Style" panose="02050604050505020204" pitchFamily="18" charset="0"/>
            </a:endParaRPr>
          </a:p>
        </p:txBody>
      </p:sp>
      <p:sp>
        <p:nvSpPr>
          <p:cNvPr id="6" name="Rectangle 2">
            <a:extLst>
              <a:ext uri="{FF2B5EF4-FFF2-40B4-BE49-F238E27FC236}">
                <a16:creationId xmlns:a16="http://schemas.microsoft.com/office/drawing/2014/main" id="{57F3126E-90AB-D67B-2472-3D7B638EDEDD}"/>
              </a:ext>
            </a:extLst>
          </p:cNvPr>
          <p:cNvSpPr>
            <a:spLocks noGrp="1" noChangeArrowheads="1"/>
          </p:cNvSpPr>
          <p:nvPr>
            <p:ph type="title"/>
          </p:nvPr>
        </p:nvSpPr>
        <p:spPr>
          <a:xfrm>
            <a:off x="142876" y="188640"/>
            <a:ext cx="8533580" cy="1008112"/>
          </a:xfrm>
        </p:spPr>
        <p:txBody>
          <a:bodyPr/>
          <a:lstStyle/>
          <a:p>
            <a:pPr eaLnBrk="1" fontAlgn="auto" hangingPunct="1">
              <a:spcAft>
                <a:spcPts val="0"/>
              </a:spcAft>
              <a:defRPr/>
            </a:pPr>
            <a:r>
              <a:rPr lang="en-US" altLang="ja-JP" sz="1200" b="0" dirty="0">
                <a:solidFill>
                  <a:srgbClr val="0070C0"/>
                </a:solidFill>
                <a:latin typeface="Gill Sans MT" panose="020B0502020104020203" pitchFamily="34" charset="0"/>
                <a:ea typeface="+mj-ea"/>
                <a:cs typeface="+mj-cs"/>
              </a:rPr>
              <a:t>                                                                                                                     </a:t>
            </a:r>
            <a:r>
              <a:rPr lang="en-US" altLang="ja-JP" sz="1400" b="0" dirty="0">
                <a:solidFill>
                  <a:schemeClr val="tx1"/>
                </a:solidFill>
                <a:latin typeface="Gill Sans MT" panose="020B0502020104020203" pitchFamily="34" charset="0"/>
                <a:ea typeface="+mj-ea"/>
                <a:cs typeface="+mj-cs"/>
              </a:rPr>
              <a:t>2022 WCO-WCA Audit Committee Report</a:t>
            </a:r>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6322" name="Picture 4">
            <a:extLst>
              <a:ext uri="{FF2B5EF4-FFF2-40B4-BE49-F238E27FC236}">
                <a16:creationId xmlns:a16="http://schemas.microsoft.com/office/drawing/2014/main" id="{A5C8A85F-C4C4-72E3-BBE0-AECF1FD04A8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850" y="404813"/>
            <a:ext cx="1008063"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a:extLst>
              <a:ext uri="{FF2B5EF4-FFF2-40B4-BE49-F238E27FC236}">
                <a16:creationId xmlns:a16="http://schemas.microsoft.com/office/drawing/2014/main" id="{6B8FDEE6-D734-8732-9894-D4D819E535D0}"/>
              </a:ext>
            </a:extLst>
          </p:cNvPr>
          <p:cNvSpPr>
            <a:spLocks noGrp="1"/>
          </p:cNvSpPr>
          <p:nvPr>
            <p:ph idx="1"/>
          </p:nvPr>
        </p:nvSpPr>
        <p:spPr>
          <a:xfrm>
            <a:off x="446088" y="1454150"/>
            <a:ext cx="8229600" cy="4392613"/>
          </a:xfrm>
        </p:spPr>
        <p:txBody>
          <a:bodyPr/>
          <a:lstStyle/>
          <a:p>
            <a:pPr marL="285750" indent="-285750" algn="just">
              <a:spcBef>
                <a:spcPts val="820"/>
              </a:spcBef>
              <a:spcAft>
                <a:spcPts val="0"/>
              </a:spcAft>
              <a:buFont typeface="Wingdings" panose="05000000000000000000" pitchFamily="2" charset="2"/>
              <a:buChar char="v"/>
              <a:defRPr/>
            </a:pPr>
            <a:r>
              <a:rPr lang="en-US" sz="1600" dirty="0">
                <a:latin typeface="Bookman Old Style" panose="02050604050505020204" pitchFamily="18" charset="0"/>
                <a:ea typeface="Tahoma" panose="020B0604030504040204" pitchFamily="34" charset="0"/>
              </a:rPr>
              <a:t>We note that security issues are customarily handled by the host country. However, the team also received from the CRF the EXCELLENCE HOTEL invoice number 110 EH/OUA/2019 established on June 22, 2019, in the amount of two million twenty-six thousand six hundred and twenty (2,026,620) CFA Francs or (€ 3,089.55), covering accommodation ten (10) Customs officers from Burkina-Faso requisitioned by the host Administration, to ensure the safety of the participants. This expenditure is deemed ineligible.</a:t>
            </a:r>
          </a:p>
          <a:p>
            <a:pPr marL="0" indent="0" algn="just">
              <a:spcBef>
                <a:spcPts val="820"/>
              </a:spcBef>
              <a:spcAft>
                <a:spcPts val="0"/>
              </a:spcAft>
              <a:buFont typeface="Wingdings 3" panose="05040102010807070707" pitchFamily="18" charset="2"/>
              <a:buNone/>
              <a:defRPr/>
            </a:pPr>
            <a:endParaRPr lang="en-US" sz="1600" dirty="0">
              <a:latin typeface="Bookman Old Style" panose="02050604050505020204" pitchFamily="18" charset="0"/>
              <a:ea typeface="Tahoma" panose="020B0604030504040204" pitchFamily="34" charset="0"/>
            </a:endParaRPr>
          </a:p>
          <a:p>
            <a:pPr marL="285750" indent="-285750" algn="just">
              <a:spcBef>
                <a:spcPts val="820"/>
              </a:spcBef>
              <a:spcAft>
                <a:spcPts val="0"/>
              </a:spcAft>
              <a:buFont typeface="Wingdings" panose="05000000000000000000" pitchFamily="2" charset="2"/>
              <a:buChar char="v"/>
              <a:defRPr/>
            </a:pPr>
            <a:r>
              <a:rPr lang="en-US" sz="1600" dirty="0">
                <a:latin typeface="Bookman Old Style" panose="02050604050505020204" pitchFamily="18" charset="0"/>
                <a:ea typeface="Tahoma" panose="020B0604030504040204" pitchFamily="34" charset="0"/>
              </a:rPr>
              <a:t>Over invoicing of (€ 571.00) by the company CONFERENCE SERVICES CORP for conference services and equipment rental.</a:t>
            </a:r>
          </a:p>
          <a:p>
            <a:pPr marL="109537" indent="0">
              <a:buFont typeface="Wingdings 3" panose="05040102010807070707" pitchFamily="18" charset="2"/>
              <a:buNone/>
              <a:defRPr/>
            </a:pPr>
            <a:endParaRPr lang="en-US" sz="1600" dirty="0">
              <a:latin typeface="Bookman Old Style" panose="02050604050505020204" pitchFamily="18" charset="0"/>
            </a:endParaRPr>
          </a:p>
        </p:txBody>
      </p:sp>
      <p:sp>
        <p:nvSpPr>
          <p:cNvPr id="6" name="Rectangle 2">
            <a:extLst>
              <a:ext uri="{FF2B5EF4-FFF2-40B4-BE49-F238E27FC236}">
                <a16:creationId xmlns:a16="http://schemas.microsoft.com/office/drawing/2014/main" id="{461CFD61-5A7F-7794-5681-06C058785D05}"/>
              </a:ext>
            </a:extLst>
          </p:cNvPr>
          <p:cNvSpPr>
            <a:spLocks noGrp="1" noChangeArrowheads="1"/>
          </p:cNvSpPr>
          <p:nvPr>
            <p:ph type="title"/>
          </p:nvPr>
        </p:nvSpPr>
        <p:spPr>
          <a:xfrm>
            <a:off x="142876" y="188640"/>
            <a:ext cx="8533580" cy="1008112"/>
          </a:xfrm>
        </p:spPr>
        <p:txBody>
          <a:bodyPr/>
          <a:lstStyle/>
          <a:p>
            <a:pPr eaLnBrk="1" fontAlgn="auto" hangingPunct="1">
              <a:spcAft>
                <a:spcPts val="0"/>
              </a:spcAft>
              <a:defRPr/>
            </a:pPr>
            <a:r>
              <a:rPr lang="en-US" altLang="ja-JP" sz="1200" b="0" dirty="0">
                <a:solidFill>
                  <a:srgbClr val="0070C0"/>
                </a:solidFill>
                <a:latin typeface="Gill Sans MT" panose="020B0502020104020203" pitchFamily="34" charset="0"/>
                <a:ea typeface="+mj-ea"/>
                <a:cs typeface="+mj-cs"/>
              </a:rPr>
              <a:t>                                                                                                                     </a:t>
            </a:r>
            <a:r>
              <a:rPr lang="en-US" altLang="ja-JP" sz="1400" b="0" dirty="0">
                <a:solidFill>
                  <a:schemeClr val="tx1"/>
                </a:solidFill>
                <a:latin typeface="Gill Sans MT" panose="020B0502020104020203" pitchFamily="34" charset="0"/>
                <a:ea typeface="+mj-ea"/>
                <a:cs typeface="+mj-cs"/>
              </a:rPr>
              <a:t>2022 WCO-WCA Audit Committee Report</a:t>
            </a:r>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8370" name="Picture 4">
            <a:extLst>
              <a:ext uri="{FF2B5EF4-FFF2-40B4-BE49-F238E27FC236}">
                <a16:creationId xmlns:a16="http://schemas.microsoft.com/office/drawing/2014/main" id="{BD0D2ACF-5AB8-C644-58B7-7C2F6AE61A9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850" y="404813"/>
            <a:ext cx="1008063"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a:extLst>
              <a:ext uri="{FF2B5EF4-FFF2-40B4-BE49-F238E27FC236}">
                <a16:creationId xmlns:a16="http://schemas.microsoft.com/office/drawing/2014/main" id="{679FC945-505F-E35A-71A7-0DF492F32141}"/>
              </a:ext>
            </a:extLst>
          </p:cNvPr>
          <p:cNvSpPr>
            <a:spLocks noGrp="1"/>
          </p:cNvSpPr>
          <p:nvPr>
            <p:ph idx="1"/>
          </p:nvPr>
        </p:nvSpPr>
        <p:spPr>
          <a:xfrm>
            <a:off x="446088" y="1454150"/>
            <a:ext cx="8229600" cy="4392613"/>
          </a:xfrm>
        </p:spPr>
        <p:txBody>
          <a:bodyPr/>
          <a:lstStyle/>
          <a:p>
            <a:pPr marL="285750" indent="-285750" algn="just">
              <a:spcBef>
                <a:spcPts val="820"/>
              </a:spcBef>
              <a:spcAft>
                <a:spcPts val="0"/>
              </a:spcAft>
              <a:buFont typeface="Wingdings" panose="05000000000000000000" pitchFamily="2" charset="2"/>
              <a:buChar char="v"/>
              <a:defRPr/>
            </a:pPr>
            <a:r>
              <a:rPr lang="en-US" sz="1600" dirty="0">
                <a:latin typeface="Bookman Old Style" panose="02050604050505020204" pitchFamily="18" charset="0"/>
                <a:ea typeface="Tahoma" panose="020B0604030504040204" pitchFamily="34" charset="0"/>
              </a:rPr>
              <a:t>We also observed that during the period under review, regional structures that organized trainings, workshops and special security operations did not pay the required €300 to participants as per budget but instead went into arrangements for accommodation and paid far less per-diems. </a:t>
            </a:r>
          </a:p>
          <a:p>
            <a:pPr marL="400050" indent="-400050" algn="just">
              <a:spcBef>
                <a:spcPts val="820"/>
              </a:spcBef>
              <a:spcAft>
                <a:spcPts val="0"/>
              </a:spcAft>
              <a:buFont typeface="+mj-lt"/>
              <a:buAutoNum type="romanUcPeriod"/>
              <a:defRPr/>
            </a:pPr>
            <a:r>
              <a:rPr lang="en-US" sz="1600" dirty="0">
                <a:latin typeface="Bookman Old Style" panose="02050604050505020204" pitchFamily="18" charset="0"/>
                <a:ea typeface="Tahoma" panose="020B0604030504040204" pitchFamily="34" charset="0"/>
              </a:rPr>
              <a:t>For RILO WA, this was evident in the implementation of operation Cripharm 5 and Alamba 2. </a:t>
            </a:r>
          </a:p>
          <a:p>
            <a:pPr marL="400050" indent="-400050" algn="just">
              <a:spcBef>
                <a:spcPts val="820"/>
              </a:spcBef>
              <a:spcAft>
                <a:spcPts val="0"/>
              </a:spcAft>
              <a:buFont typeface="+mj-lt"/>
              <a:buAutoNum type="romanUcPeriod"/>
              <a:defRPr/>
            </a:pPr>
            <a:r>
              <a:rPr lang="en-US" sz="1600" dirty="0">
                <a:latin typeface="Bookman Old Style" panose="02050604050505020204" pitchFamily="18" charset="0"/>
                <a:ea typeface="Tahoma" panose="020B0604030504040204" pitchFamily="34" charset="0"/>
              </a:rPr>
              <a:t>Same could be said of RTC Ouagadougou in respect of training conducted during the period under review, where workshop facilitators were paid €454.4 per day and the Director of the structure paid for the accommodation and gave per-diems below €300.</a:t>
            </a:r>
          </a:p>
          <a:p>
            <a:pPr marL="400050" indent="-400050" algn="just">
              <a:spcBef>
                <a:spcPts val="820"/>
              </a:spcBef>
              <a:spcAft>
                <a:spcPts val="0"/>
              </a:spcAft>
              <a:buFont typeface="+mj-lt"/>
              <a:buAutoNum type="romanUcPeriod"/>
              <a:defRPr/>
            </a:pPr>
            <a:r>
              <a:rPr lang="en-US" sz="1600" dirty="0">
                <a:latin typeface="Bookman Old Style" panose="02050604050505020204" pitchFamily="18" charset="0"/>
                <a:ea typeface="Tahoma" panose="020B0604030504040204" pitchFamily="34" charset="0"/>
              </a:rPr>
              <a:t>In the case of ROCB documents were not presented in respect of training during the period under review.</a:t>
            </a:r>
          </a:p>
        </p:txBody>
      </p:sp>
      <p:sp>
        <p:nvSpPr>
          <p:cNvPr id="6" name="Rectangle 2">
            <a:extLst>
              <a:ext uri="{FF2B5EF4-FFF2-40B4-BE49-F238E27FC236}">
                <a16:creationId xmlns:a16="http://schemas.microsoft.com/office/drawing/2014/main" id="{C9CDC6AF-107D-40FB-7823-69567CA087FA}"/>
              </a:ext>
            </a:extLst>
          </p:cNvPr>
          <p:cNvSpPr>
            <a:spLocks noGrp="1" noChangeArrowheads="1"/>
          </p:cNvSpPr>
          <p:nvPr>
            <p:ph type="title"/>
          </p:nvPr>
        </p:nvSpPr>
        <p:spPr>
          <a:xfrm>
            <a:off x="142876" y="188640"/>
            <a:ext cx="8533580" cy="1008112"/>
          </a:xfrm>
        </p:spPr>
        <p:txBody>
          <a:bodyPr/>
          <a:lstStyle/>
          <a:p>
            <a:pPr eaLnBrk="1" fontAlgn="auto" hangingPunct="1">
              <a:spcAft>
                <a:spcPts val="0"/>
              </a:spcAft>
              <a:defRPr/>
            </a:pPr>
            <a:r>
              <a:rPr lang="en-US" altLang="ja-JP" sz="1200" b="0" dirty="0">
                <a:solidFill>
                  <a:srgbClr val="0070C0"/>
                </a:solidFill>
                <a:latin typeface="Gill Sans MT" panose="020B0502020104020203" pitchFamily="34" charset="0"/>
                <a:ea typeface="+mj-ea"/>
                <a:cs typeface="+mj-cs"/>
              </a:rPr>
              <a:t>                                                                                                                     </a:t>
            </a:r>
            <a:r>
              <a:rPr lang="en-US" altLang="ja-JP" sz="1400" b="0" dirty="0">
                <a:solidFill>
                  <a:schemeClr val="tx1"/>
                </a:solidFill>
                <a:latin typeface="Gill Sans MT" panose="020B0502020104020203" pitchFamily="34" charset="0"/>
                <a:ea typeface="+mj-ea"/>
                <a:cs typeface="+mj-cs"/>
              </a:rPr>
              <a:t>2022 WCO-WCA Audit Committee Report</a:t>
            </a:r>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0418" name="Picture 4">
            <a:extLst>
              <a:ext uri="{FF2B5EF4-FFF2-40B4-BE49-F238E27FC236}">
                <a16:creationId xmlns:a16="http://schemas.microsoft.com/office/drawing/2014/main" id="{8255EC5C-11AF-447A-DFCD-AFC9EB747EE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850" y="404813"/>
            <a:ext cx="1008063"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a:extLst>
              <a:ext uri="{FF2B5EF4-FFF2-40B4-BE49-F238E27FC236}">
                <a16:creationId xmlns:a16="http://schemas.microsoft.com/office/drawing/2014/main" id="{6BDD1388-F71A-22D0-F009-169F682CB8E2}"/>
              </a:ext>
            </a:extLst>
          </p:cNvPr>
          <p:cNvSpPr>
            <a:spLocks noGrp="1"/>
          </p:cNvSpPr>
          <p:nvPr>
            <p:ph idx="1"/>
          </p:nvPr>
        </p:nvSpPr>
        <p:spPr>
          <a:xfrm>
            <a:off x="446088" y="1412875"/>
            <a:ext cx="8229600" cy="2520950"/>
          </a:xfrm>
        </p:spPr>
        <p:txBody>
          <a:bodyPr/>
          <a:lstStyle/>
          <a:p>
            <a:pPr marL="0" indent="0" algn="just">
              <a:spcBef>
                <a:spcPts val="820"/>
              </a:spcBef>
              <a:spcAft>
                <a:spcPts val="0"/>
              </a:spcAft>
              <a:buFont typeface="Wingdings 3" panose="05040102010807070707" pitchFamily="18" charset="2"/>
              <a:buNone/>
              <a:defRPr/>
            </a:pPr>
            <a:r>
              <a:rPr lang="en-US" sz="1600" b="1" dirty="0">
                <a:latin typeface="Bookman Old Style" panose="02050604050505020204" pitchFamily="18" charset="0"/>
                <a:ea typeface="Tahoma" panose="020B0604030504040204" pitchFamily="34" charset="0"/>
              </a:rPr>
              <a:t>Risks/Implications </a:t>
            </a:r>
          </a:p>
          <a:p>
            <a:pPr marL="0" indent="0" algn="just">
              <a:spcBef>
                <a:spcPts val="820"/>
              </a:spcBef>
              <a:spcAft>
                <a:spcPts val="0"/>
              </a:spcAft>
              <a:buFont typeface="Wingdings 3" panose="05040102010807070707" pitchFamily="18" charset="2"/>
              <a:buNone/>
              <a:defRPr/>
            </a:pPr>
            <a:r>
              <a:rPr lang="en-US" sz="1600" dirty="0">
                <a:latin typeface="Bookman Old Style" panose="02050604050505020204" pitchFamily="18" charset="0"/>
                <a:ea typeface="Tahoma" panose="020B0604030504040204" pitchFamily="34" charset="0"/>
              </a:rPr>
              <a:t>The risks/implications of the audit findings are but not limited to the following:</a:t>
            </a:r>
          </a:p>
          <a:p>
            <a:pPr marL="285750" indent="-285750" algn="just">
              <a:spcBef>
                <a:spcPts val="820"/>
              </a:spcBef>
              <a:spcAft>
                <a:spcPts val="0"/>
              </a:spcAft>
              <a:buFont typeface="Wingdings" panose="05000000000000000000" pitchFamily="2" charset="2"/>
              <a:buChar char="v"/>
              <a:defRPr/>
            </a:pPr>
            <a:r>
              <a:rPr lang="en-US" sz="1600" dirty="0">
                <a:latin typeface="Bookman Old Style" panose="02050604050505020204" pitchFamily="18" charset="0"/>
                <a:ea typeface="Tahoma" panose="020B0604030504040204" pitchFamily="34" charset="0"/>
              </a:rPr>
              <a:t>High risk of miss-application and miss-appropriation; and</a:t>
            </a:r>
          </a:p>
          <a:p>
            <a:pPr marL="0" indent="0" algn="just">
              <a:spcBef>
                <a:spcPts val="820"/>
              </a:spcBef>
              <a:spcAft>
                <a:spcPts val="0"/>
              </a:spcAft>
              <a:buFont typeface="Wingdings 3" panose="05040102010807070707" pitchFamily="18" charset="2"/>
              <a:buNone/>
              <a:defRPr/>
            </a:pPr>
            <a:endParaRPr lang="en-US" sz="1600" dirty="0">
              <a:latin typeface="Bookman Old Style" panose="02050604050505020204" pitchFamily="18" charset="0"/>
              <a:ea typeface="Tahoma" panose="020B0604030504040204" pitchFamily="34" charset="0"/>
            </a:endParaRPr>
          </a:p>
          <a:p>
            <a:pPr marL="285750" indent="-285750" algn="just">
              <a:spcBef>
                <a:spcPts val="820"/>
              </a:spcBef>
              <a:spcAft>
                <a:spcPts val="0"/>
              </a:spcAft>
              <a:buFont typeface="Wingdings" panose="05000000000000000000" pitchFamily="2" charset="2"/>
              <a:buChar char="v"/>
              <a:defRPr/>
            </a:pPr>
            <a:r>
              <a:rPr lang="en-US" sz="1600" dirty="0">
                <a:latin typeface="Bookman Old Style" panose="02050604050505020204" pitchFamily="18" charset="0"/>
                <a:ea typeface="Tahoma" panose="020B0604030504040204" pitchFamily="34" charset="0"/>
              </a:rPr>
              <a:t>Improper documentation/reconciliation.</a:t>
            </a:r>
          </a:p>
        </p:txBody>
      </p:sp>
      <p:sp>
        <p:nvSpPr>
          <p:cNvPr id="6" name="Rectangle 2">
            <a:extLst>
              <a:ext uri="{FF2B5EF4-FFF2-40B4-BE49-F238E27FC236}">
                <a16:creationId xmlns:a16="http://schemas.microsoft.com/office/drawing/2014/main" id="{D9EFCFBE-160C-C6B4-B7A9-152173BFB930}"/>
              </a:ext>
            </a:extLst>
          </p:cNvPr>
          <p:cNvSpPr>
            <a:spLocks noGrp="1" noChangeArrowheads="1"/>
          </p:cNvSpPr>
          <p:nvPr>
            <p:ph type="title"/>
          </p:nvPr>
        </p:nvSpPr>
        <p:spPr>
          <a:xfrm>
            <a:off x="142876" y="188640"/>
            <a:ext cx="8533580" cy="1008112"/>
          </a:xfrm>
        </p:spPr>
        <p:txBody>
          <a:bodyPr/>
          <a:lstStyle/>
          <a:p>
            <a:pPr eaLnBrk="1" fontAlgn="auto" hangingPunct="1">
              <a:spcAft>
                <a:spcPts val="0"/>
              </a:spcAft>
              <a:defRPr/>
            </a:pPr>
            <a:r>
              <a:rPr lang="en-US" altLang="ja-JP" sz="1200" b="0" dirty="0">
                <a:solidFill>
                  <a:srgbClr val="0070C0"/>
                </a:solidFill>
                <a:latin typeface="Gill Sans MT" panose="020B0502020104020203" pitchFamily="34" charset="0"/>
                <a:ea typeface="+mj-ea"/>
                <a:cs typeface="+mj-cs"/>
              </a:rPr>
              <a:t>                                                                                                                     </a:t>
            </a:r>
            <a:r>
              <a:rPr lang="en-US" altLang="ja-JP" sz="1400" b="0" dirty="0">
                <a:solidFill>
                  <a:schemeClr val="tx1"/>
                </a:solidFill>
                <a:latin typeface="Gill Sans MT" panose="020B0502020104020203" pitchFamily="34" charset="0"/>
                <a:ea typeface="+mj-ea"/>
                <a:cs typeface="+mj-cs"/>
              </a:rPr>
              <a:t>2022 WCO-WCA Audit Committee Report</a:t>
            </a:r>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2466" name="Picture 4">
            <a:extLst>
              <a:ext uri="{FF2B5EF4-FFF2-40B4-BE49-F238E27FC236}">
                <a16:creationId xmlns:a16="http://schemas.microsoft.com/office/drawing/2014/main" id="{6D384A7E-AEFD-79DE-C627-8004CF51EF7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850" y="404813"/>
            <a:ext cx="1008063"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a:extLst>
              <a:ext uri="{FF2B5EF4-FFF2-40B4-BE49-F238E27FC236}">
                <a16:creationId xmlns:a16="http://schemas.microsoft.com/office/drawing/2014/main" id="{DEC4AE26-D08A-013C-FA02-C2997E87B16F}"/>
              </a:ext>
            </a:extLst>
          </p:cNvPr>
          <p:cNvSpPr>
            <a:spLocks noGrp="1"/>
          </p:cNvSpPr>
          <p:nvPr>
            <p:ph idx="1"/>
          </p:nvPr>
        </p:nvSpPr>
        <p:spPr>
          <a:xfrm>
            <a:off x="446088" y="1412875"/>
            <a:ext cx="8229600" cy="2520950"/>
          </a:xfrm>
        </p:spPr>
        <p:txBody>
          <a:bodyPr/>
          <a:lstStyle/>
          <a:p>
            <a:pPr marL="0" indent="0" algn="just">
              <a:spcBef>
                <a:spcPts val="820"/>
              </a:spcBef>
              <a:spcAft>
                <a:spcPts val="0"/>
              </a:spcAft>
              <a:buFont typeface="Wingdings 3" panose="05040102010807070707" pitchFamily="18" charset="2"/>
              <a:buNone/>
              <a:defRPr/>
            </a:pPr>
            <a:r>
              <a:rPr lang="en-US" sz="1600" b="1" dirty="0">
                <a:latin typeface="Bookman Old Style" panose="02050604050505020204" pitchFamily="18" charset="0"/>
                <a:ea typeface="Tahoma" panose="020B0604030504040204" pitchFamily="34" charset="0"/>
              </a:rPr>
              <a:t>Risks/Implications </a:t>
            </a:r>
          </a:p>
          <a:p>
            <a:pPr marL="0" indent="0" algn="just">
              <a:spcBef>
                <a:spcPts val="820"/>
              </a:spcBef>
              <a:spcAft>
                <a:spcPts val="0"/>
              </a:spcAft>
              <a:buFont typeface="Wingdings 3" panose="05040102010807070707" pitchFamily="18" charset="2"/>
              <a:buNone/>
              <a:defRPr/>
            </a:pPr>
            <a:r>
              <a:rPr lang="en-US" sz="1600" dirty="0">
                <a:latin typeface="Bookman Old Style" panose="02050604050505020204" pitchFamily="18" charset="0"/>
                <a:ea typeface="Tahoma" panose="020B0604030504040204" pitchFamily="34" charset="0"/>
              </a:rPr>
              <a:t>The risks/implications of the audit findings are but not limited to the following:</a:t>
            </a:r>
          </a:p>
          <a:p>
            <a:pPr marL="285750" indent="-285750" algn="just">
              <a:spcBef>
                <a:spcPts val="820"/>
              </a:spcBef>
              <a:spcAft>
                <a:spcPts val="0"/>
              </a:spcAft>
              <a:buFont typeface="Wingdings" panose="05000000000000000000" pitchFamily="2" charset="2"/>
              <a:buChar char="v"/>
              <a:defRPr/>
            </a:pPr>
            <a:r>
              <a:rPr lang="en-US" sz="1600" dirty="0">
                <a:latin typeface="Bookman Old Style" panose="02050604050505020204" pitchFamily="18" charset="0"/>
                <a:ea typeface="Tahoma" panose="020B0604030504040204" pitchFamily="34" charset="0"/>
              </a:rPr>
              <a:t>High risk of miss-application and miss-appropriation; and</a:t>
            </a:r>
          </a:p>
          <a:p>
            <a:pPr marL="0" indent="0" algn="just">
              <a:spcBef>
                <a:spcPts val="820"/>
              </a:spcBef>
              <a:spcAft>
                <a:spcPts val="0"/>
              </a:spcAft>
              <a:buFont typeface="Wingdings 3" panose="05040102010807070707" pitchFamily="18" charset="2"/>
              <a:buNone/>
              <a:defRPr/>
            </a:pPr>
            <a:endParaRPr lang="en-US" sz="1600" dirty="0">
              <a:latin typeface="Bookman Old Style" panose="02050604050505020204" pitchFamily="18" charset="0"/>
              <a:ea typeface="Tahoma" panose="020B0604030504040204" pitchFamily="34" charset="0"/>
            </a:endParaRPr>
          </a:p>
          <a:p>
            <a:pPr marL="285750" indent="-285750" algn="just">
              <a:spcBef>
                <a:spcPts val="820"/>
              </a:spcBef>
              <a:spcAft>
                <a:spcPts val="0"/>
              </a:spcAft>
              <a:buFont typeface="Wingdings" panose="05000000000000000000" pitchFamily="2" charset="2"/>
              <a:buChar char="v"/>
              <a:defRPr/>
            </a:pPr>
            <a:r>
              <a:rPr lang="en-US" sz="1600" dirty="0">
                <a:latin typeface="Bookman Old Style" panose="02050604050505020204" pitchFamily="18" charset="0"/>
                <a:ea typeface="Tahoma" panose="020B0604030504040204" pitchFamily="34" charset="0"/>
              </a:rPr>
              <a:t>Improper documentation/reconciliation.</a:t>
            </a:r>
          </a:p>
        </p:txBody>
      </p:sp>
      <p:sp>
        <p:nvSpPr>
          <p:cNvPr id="6" name="Rectangle 2">
            <a:extLst>
              <a:ext uri="{FF2B5EF4-FFF2-40B4-BE49-F238E27FC236}">
                <a16:creationId xmlns:a16="http://schemas.microsoft.com/office/drawing/2014/main" id="{6CDDB88C-5D71-18D7-B717-853CC6E9646D}"/>
              </a:ext>
            </a:extLst>
          </p:cNvPr>
          <p:cNvSpPr>
            <a:spLocks noGrp="1" noChangeArrowheads="1"/>
          </p:cNvSpPr>
          <p:nvPr>
            <p:ph type="title"/>
          </p:nvPr>
        </p:nvSpPr>
        <p:spPr>
          <a:xfrm>
            <a:off x="142876" y="188640"/>
            <a:ext cx="8533580" cy="1008112"/>
          </a:xfrm>
        </p:spPr>
        <p:txBody>
          <a:bodyPr/>
          <a:lstStyle/>
          <a:p>
            <a:pPr eaLnBrk="1" fontAlgn="auto" hangingPunct="1">
              <a:spcAft>
                <a:spcPts val="0"/>
              </a:spcAft>
              <a:defRPr/>
            </a:pPr>
            <a:r>
              <a:rPr lang="en-US" altLang="ja-JP" sz="1200" b="0" dirty="0">
                <a:solidFill>
                  <a:srgbClr val="0070C0"/>
                </a:solidFill>
                <a:latin typeface="Gill Sans MT" panose="020B0502020104020203" pitchFamily="34" charset="0"/>
                <a:ea typeface="+mj-ea"/>
                <a:cs typeface="+mj-cs"/>
              </a:rPr>
              <a:t>                                                                                                                     </a:t>
            </a:r>
            <a:r>
              <a:rPr lang="en-US" altLang="ja-JP" sz="1400" b="0" dirty="0">
                <a:solidFill>
                  <a:schemeClr val="tx1"/>
                </a:solidFill>
                <a:latin typeface="Gill Sans MT" panose="020B0502020104020203" pitchFamily="34" charset="0"/>
                <a:ea typeface="+mj-ea"/>
                <a:cs typeface="+mj-cs"/>
              </a:rPr>
              <a:t>2022 WCO-WCA Audit Committee Report</a:t>
            </a:r>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3">
            <a:extLst>
              <a:ext uri="{FF2B5EF4-FFF2-40B4-BE49-F238E27FC236}">
                <a16:creationId xmlns:a16="http://schemas.microsoft.com/office/drawing/2014/main" id="{5196F60D-D588-DA7F-300C-B3A697BFB3B9}"/>
              </a:ext>
            </a:extLst>
          </p:cNvPr>
          <p:cNvSpPr>
            <a:spLocks noGrp="1"/>
          </p:cNvSpPr>
          <p:nvPr>
            <p:ph idx="1"/>
          </p:nvPr>
        </p:nvSpPr>
        <p:spPr>
          <a:xfrm>
            <a:off x="142875" y="1052513"/>
            <a:ext cx="8532813" cy="720725"/>
          </a:xfrm>
        </p:spPr>
        <p:txBody>
          <a:bodyPr/>
          <a:lstStyle/>
          <a:p>
            <a:pPr marL="107950" indent="0" eaLnBrk="1" hangingPunct="1">
              <a:lnSpc>
                <a:spcPct val="150000"/>
              </a:lnSpc>
              <a:buFont typeface="Wingdings 3" panose="05040102010807070707" pitchFamily="18" charset="2"/>
              <a:buNone/>
            </a:pPr>
            <a:r>
              <a:rPr lang="en-GB" altLang="ja-JP" sz="1800" b="1">
                <a:latin typeface="Times New Roman" panose="02020603050405020304" pitchFamily="18" charset="0"/>
                <a:ea typeface="ＭＳ Ｐゴシック" panose="020B0600070205080204" pitchFamily="34" charset="-128"/>
                <a:cs typeface="Times New Roman" panose="02020603050405020304" pitchFamily="18" charset="0"/>
              </a:rPr>
              <a:t>RECOMMENDATIONS:</a:t>
            </a:r>
          </a:p>
          <a:p>
            <a:pPr marL="107950" indent="0" eaLnBrk="1" hangingPunct="1">
              <a:buFont typeface="Wingdings 3" panose="05040102010807070707" pitchFamily="18" charset="2"/>
              <a:buNone/>
            </a:pPr>
            <a:endParaRPr lang="en-GB" altLang="ja-JP" sz="1800">
              <a:latin typeface="Bookman Old Style" panose="02050604050505020204" pitchFamily="18" charset="0"/>
              <a:ea typeface="ＭＳ Ｐゴシック" panose="020B0600070205080204" pitchFamily="34" charset="-128"/>
              <a:cs typeface="Times New Roman" panose="02020603050405020304" pitchFamily="18" charset="0"/>
            </a:endParaRPr>
          </a:p>
          <a:p>
            <a:pPr marL="107950" indent="0" algn="just" eaLnBrk="1" hangingPunct="1">
              <a:buFont typeface="Wingdings 3" panose="05040102010807070707" pitchFamily="18" charset="2"/>
              <a:buNone/>
            </a:pPr>
            <a:r>
              <a:rPr lang="en-GB" altLang="ja-JP" sz="1600" b="1">
                <a:latin typeface="Bookman Old Style" panose="02050604050505020204" pitchFamily="18" charset="0"/>
                <a:ea typeface="ＭＳ Ｐゴシック" panose="020B0600070205080204" pitchFamily="34" charset="-128"/>
                <a:cs typeface="Times New Roman" panose="02020603050405020304" pitchFamily="18" charset="0"/>
              </a:rPr>
              <a:t>1. </a:t>
            </a:r>
            <a:r>
              <a:rPr lang="en-US" altLang="ja-JP" sz="1600" b="1">
                <a:latin typeface="Bookman Old Style" panose="02050604050505020204" pitchFamily="18" charset="0"/>
                <a:ea typeface="ＭＳ Ｐゴシック" panose="020B0600070205080204" pitchFamily="34" charset="-128"/>
                <a:cs typeface="Times New Roman" panose="02020603050405020304" pitchFamily="18" charset="0"/>
              </a:rPr>
              <a:t>Governance</a:t>
            </a:r>
            <a:endParaRPr lang="en-US" altLang="en-US" sz="2000">
              <a:latin typeface="Bookman Old Style" panose="02050604050505020204" pitchFamily="18" charset="0"/>
              <a:ea typeface="ＭＳ Ｐゴシック" panose="020B0600070205080204" pitchFamily="34" charset="-128"/>
              <a:cs typeface="Tahoma" panose="020B0604030504040204" pitchFamily="34" charset="0"/>
            </a:endParaRPr>
          </a:p>
          <a:p>
            <a:pPr marL="107950" indent="0" algn="just">
              <a:lnSpc>
                <a:spcPct val="105000"/>
              </a:lnSpc>
              <a:spcBef>
                <a:spcPts val="900"/>
              </a:spcBef>
              <a:buFont typeface="Wingdings 3" panose="05040102010807070707" pitchFamily="18" charset="2"/>
              <a:buNone/>
            </a:pPr>
            <a:r>
              <a:rPr lang="en-US" altLang="en-US" sz="1600">
                <a:latin typeface="Bookman Old Style" panose="02050604050505020204" pitchFamily="18" charset="0"/>
                <a:ea typeface="ＭＳ Ｐゴシック" panose="020B0600070205080204" pitchFamily="34" charset="-128"/>
                <a:cs typeface="Tahoma" panose="020B0604030504040204" pitchFamily="34" charset="0"/>
              </a:rPr>
              <a:t>Accordingly, the following are recommended for consideration by the DG’s where necessary to mitigate/minimize the various risks/internal control lapses identified:</a:t>
            </a:r>
          </a:p>
          <a:p>
            <a:pPr marL="107950" indent="0" algn="just">
              <a:lnSpc>
                <a:spcPct val="105000"/>
              </a:lnSpc>
              <a:spcBef>
                <a:spcPts val="900"/>
              </a:spcBef>
              <a:buFont typeface="Wingdings 3" panose="05040102010807070707" pitchFamily="18" charset="2"/>
              <a:buNone/>
            </a:pPr>
            <a:endParaRPr lang="en-US" altLang="en-US" sz="100">
              <a:latin typeface="Bookman Old Style" panose="02050604050505020204" pitchFamily="18" charset="0"/>
              <a:ea typeface="ＭＳ Ｐゴシック" panose="020B0600070205080204" pitchFamily="34" charset="-128"/>
              <a:cs typeface="Tahoma" panose="020B0604030504040204" pitchFamily="34" charset="0"/>
            </a:endParaRPr>
          </a:p>
          <a:p>
            <a:pPr marL="107950" indent="0" algn="just">
              <a:lnSpc>
                <a:spcPct val="105000"/>
              </a:lnSpc>
              <a:spcBef>
                <a:spcPts val="900"/>
              </a:spcBef>
              <a:buFont typeface="Lucida Sans Unicode" panose="020B0602030504020204" pitchFamily="34" charset="0"/>
              <a:buAutoNum type="arabicPeriod"/>
            </a:pPr>
            <a:r>
              <a:rPr lang="en-US" altLang="en-US" sz="1600">
                <a:latin typeface="Bookman Old Style" panose="02050604050505020204" pitchFamily="18" charset="0"/>
                <a:ea typeface="ＭＳ Ｐゴシック" panose="020B0600070205080204" pitchFamily="34" charset="-128"/>
                <a:cs typeface="Tahoma" panose="020B0604030504040204" pitchFamily="34" charset="0"/>
              </a:rPr>
              <a:t>That through a mandate from the Director Generals of Customs for West &amp; Central Africa, a committee be set up and charged with the responsibility of drafting for review and approval of the DG’s, a Standard Operating Procedure and a Financial Policy Manual for the Regional Structures.</a:t>
            </a:r>
          </a:p>
          <a:p>
            <a:pPr marL="107950" indent="0" algn="just">
              <a:lnSpc>
                <a:spcPct val="105000"/>
              </a:lnSpc>
              <a:spcBef>
                <a:spcPts val="900"/>
              </a:spcBef>
              <a:buFont typeface="Lucida Sans Unicode" panose="020B0602030504020204" pitchFamily="34" charset="0"/>
              <a:buAutoNum type="arabicPeriod"/>
            </a:pPr>
            <a:r>
              <a:rPr lang="en-US" altLang="en-US" sz="1600">
                <a:latin typeface="Bookman Old Style" panose="02050604050505020204" pitchFamily="18" charset="0"/>
                <a:ea typeface="ＭＳ Ｐゴシック" panose="020B0600070205080204" pitchFamily="34" charset="-128"/>
                <a:cs typeface="Tahoma" panose="020B0604030504040204" pitchFamily="34" charset="0"/>
              </a:rPr>
              <a:t>That it be made mandatory through the Financial Policy Manual that all Regional Structures conduct financial activities only through approved regional account(s) of the respective regional structures.</a:t>
            </a:r>
          </a:p>
          <a:p>
            <a:pPr marL="107950" indent="0" algn="just">
              <a:lnSpc>
                <a:spcPct val="105000"/>
              </a:lnSpc>
              <a:spcBef>
                <a:spcPts val="900"/>
              </a:spcBef>
              <a:buFont typeface="Lucida Sans Unicode" panose="020B0602030504020204" pitchFamily="34" charset="0"/>
              <a:buAutoNum type="arabicPeriod"/>
            </a:pPr>
            <a:r>
              <a:rPr lang="en-US" altLang="en-US" sz="1600">
                <a:latin typeface="Bookman Old Style" panose="02050604050505020204" pitchFamily="18" charset="0"/>
                <a:ea typeface="ＭＳ Ｐゴシック" panose="020B0600070205080204" pitchFamily="34" charset="-128"/>
                <a:cs typeface="Tahoma" panose="020B0604030504040204" pitchFamily="34" charset="0"/>
              </a:rPr>
              <a:t>That the Financial Policy Manual should include A &amp; B signatory requirements for control purposes.</a:t>
            </a:r>
          </a:p>
          <a:p>
            <a:pPr marL="107950" indent="0" eaLnBrk="1" hangingPunct="1">
              <a:buFont typeface="Wingdings 3" panose="05040102010807070707" pitchFamily="18" charset="2"/>
              <a:buNone/>
            </a:pPr>
            <a:endParaRPr lang="en-GB" altLang="ja-JP" sz="1800">
              <a:latin typeface="Bookman Old Style" panose="02050604050505020204" pitchFamily="18" charset="0"/>
              <a:ea typeface="ＭＳ Ｐゴシック" panose="020B0600070205080204" pitchFamily="34" charset="-128"/>
              <a:cs typeface="Times New Roman" panose="02020603050405020304" pitchFamily="18" charset="0"/>
            </a:endParaRPr>
          </a:p>
          <a:p>
            <a:pPr marL="107950" indent="0" eaLnBrk="1" hangingPunct="1"/>
            <a:endParaRPr lang="en-GB" altLang="ja-JP" sz="1800">
              <a:latin typeface="Bookman Old Style" panose="02050604050505020204" pitchFamily="18" charset="0"/>
              <a:ea typeface="ＭＳ Ｐゴシック" panose="020B0600070205080204" pitchFamily="34" charset="-128"/>
              <a:cs typeface="Times New Roman" panose="02020603050405020304" pitchFamily="18" charset="0"/>
            </a:endParaRPr>
          </a:p>
          <a:p>
            <a:pPr marL="107950" indent="0" eaLnBrk="1" hangingPunct="1">
              <a:buFont typeface="Wingdings 3" panose="05040102010807070707" pitchFamily="18" charset="2"/>
              <a:buNone/>
            </a:pPr>
            <a:endParaRPr lang="en-GB" altLang="ja-JP" sz="1800">
              <a:latin typeface="Bookman Old Style" panose="02050604050505020204" pitchFamily="18" charset="0"/>
              <a:ea typeface="ＭＳ Ｐゴシック" panose="020B0600070205080204" pitchFamily="34" charset="-128"/>
              <a:cs typeface="Times New Roman" panose="02020603050405020304" pitchFamily="18" charset="0"/>
            </a:endParaRPr>
          </a:p>
          <a:p>
            <a:pPr marL="107950" indent="0" eaLnBrk="1" hangingPunct="1"/>
            <a:endParaRPr lang="en-GB" altLang="ja-JP" sz="2800">
              <a:ea typeface="ＭＳ Ｐゴシック" panose="020B0600070205080204" pitchFamily="34" charset="-128"/>
              <a:cs typeface="Times New Roman" panose="02020603050405020304" pitchFamily="18" charset="0"/>
            </a:endParaRPr>
          </a:p>
          <a:p>
            <a:pPr marL="107950" indent="0" eaLnBrk="1" hangingPunct="1">
              <a:buFont typeface="Wingdings 3" panose="05040102010807070707" pitchFamily="18" charset="2"/>
              <a:buNone/>
            </a:pPr>
            <a:endParaRPr lang="en-US" altLang="ja-JP" sz="2800">
              <a:ea typeface="ＭＳ Ｐゴシック" panose="020B0600070205080204" pitchFamily="34" charset="-128"/>
              <a:cs typeface="Times New Roman" panose="02020603050405020304" pitchFamily="18" charset="0"/>
            </a:endParaRPr>
          </a:p>
        </p:txBody>
      </p:sp>
      <p:pic>
        <p:nvPicPr>
          <p:cNvPr id="64515" name="Picture 4">
            <a:extLst>
              <a:ext uri="{FF2B5EF4-FFF2-40B4-BE49-F238E27FC236}">
                <a16:creationId xmlns:a16="http://schemas.microsoft.com/office/drawing/2014/main" id="{1E6F10D5-9158-2ABB-72BB-0934DAA11A6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850" y="404813"/>
            <a:ext cx="1008063"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2">
            <a:extLst>
              <a:ext uri="{FF2B5EF4-FFF2-40B4-BE49-F238E27FC236}">
                <a16:creationId xmlns:a16="http://schemas.microsoft.com/office/drawing/2014/main" id="{741C2432-B563-A1F2-2F27-541ABE4C2C46}"/>
              </a:ext>
            </a:extLst>
          </p:cNvPr>
          <p:cNvSpPr>
            <a:spLocks noGrp="1" noChangeArrowheads="1"/>
          </p:cNvSpPr>
          <p:nvPr>
            <p:ph type="title"/>
          </p:nvPr>
        </p:nvSpPr>
        <p:spPr>
          <a:xfrm>
            <a:off x="142876" y="188640"/>
            <a:ext cx="8533580" cy="1008112"/>
          </a:xfrm>
        </p:spPr>
        <p:txBody>
          <a:bodyPr/>
          <a:lstStyle/>
          <a:p>
            <a:pPr eaLnBrk="1" fontAlgn="auto" hangingPunct="1">
              <a:spcAft>
                <a:spcPts val="0"/>
              </a:spcAft>
              <a:defRPr/>
            </a:pPr>
            <a:r>
              <a:rPr lang="en-US" altLang="ja-JP" sz="1200" b="0" dirty="0">
                <a:solidFill>
                  <a:srgbClr val="0070C0"/>
                </a:solidFill>
                <a:latin typeface="Gill Sans MT" panose="020B0502020104020203" pitchFamily="34" charset="0"/>
                <a:ea typeface="+mj-ea"/>
                <a:cs typeface="+mj-cs"/>
              </a:rPr>
              <a:t>                                                                                                                     </a:t>
            </a:r>
            <a:r>
              <a:rPr lang="en-US" altLang="ja-JP" sz="1400" b="0" dirty="0">
                <a:solidFill>
                  <a:schemeClr val="tx1"/>
                </a:solidFill>
                <a:latin typeface="Gill Sans MT" panose="020B0502020104020203" pitchFamily="34" charset="0"/>
                <a:ea typeface="+mj-ea"/>
                <a:cs typeface="+mj-cs"/>
              </a:rPr>
              <a:t>2022 WCO-WCA Audit Committee Report</a:t>
            </a:r>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3">
            <a:extLst>
              <a:ext uri="{FF2B5EF4-FFF2-40B4-BE49-F238E27FC236}">
                <a16:creationId xmlns:a16="http://schemas.microsoft.com/office/drawing/2014/main" id="{849821F8-ECB6-3053-13AF-9D1FE131CE56}"/>
              </a:ext>
            </a:extLst>
          </p:cNvPr>
          <p:cNvSpPr>
            <a:spLocks noGrp="1"/>
          </p:cNvSpPr>
          <p:nvPr>
            <p:ph idx="1"/>
          </p:nvPr>
        </p:nvSpPr>
        <p:spPr>
          <a:xfrm>
            <a:off x="142875" y="1052513"/>
            <a:ext cx="8532813" cy="720725"/>
          </a:xfrm>
        </p:spPr>
        <p:txBody>
          <a:bodyPr/>
          <a:lstStyle/>
          <a:p>
            <a:pPr marL="107950" indent="0" eaLnBrk="1" hangingPunct="1">
              <a:lnSpc>
                <a:spcPct val="150000"/>
              </a:lnSpc>
              <a:buFont typeface="Wingdings 3" panose="05040102010807070707" pitchFamily="18" charset="2"/>
              <a:buNone/>
            </a:pPr>
            <a:r>
              <a:rPr lang="en-GB" altLang="ja-JP" sz="1800" b="1">
                <a:latin typeface="Times New Roman" panose="02020603050405020304" pitchFamily="18" charset="0"/>
                <a:ea typeface="ＭＳ Ｐゴシック" panose="020B0600070205080204" pitchFamily="34" charset="-128"/>
                <a:cs typeface="Times New Roman" panose="02020603050405020304" pitchFamily="18" charset="0"/>
              </a:rPr>
              <a:t>RECOMMENDATIONS CONT’D:</a:t>
            </a:r>
          </a:p>
          <a:p>
            <a:pPr marL="107950" indent="0" eaLnBrk="1" hangingPunct="1">
              <a:buFont typeface="Wingdings 3" panose="05040102010807070707" pitchFamily="18" charset="2"/>
              <a:buNone/>
            </a:pPr>
            <a:endParaRPr lang="en-GB" altLang="ja-JP" sz="1800">
              <a:latin typeface="Bookman Old Style" panose="02050604050505020204" pitchFamily="18" charset="0"/>
              <a:ea typeface="ＭＳ Ｐゴシック" panose="020B0600070205080204" pitchFamily="34" charset="-128"/>
              <a:cs typeface="Times New Roman" panose="02020603050405020304" pitchFamily="18" charset="0"/>
            </a:endParaRPr>
          </a:p>
          <a:p>
            <a:pPr marL="107950" indent="0" algn="just">
              <a:lnSpc>
                <a:spcPct val="105000"/>
              </a:lnSpc>
              <a:spcBef>
                <a:spcPts val="900"/>
              </a:spcBef>
              <a:buFont typeface="Wingdings 3" panose="05040102010807070707" pitchFamily="18" charset="2"/>
              <a:buNone/>
            </a:pPr>
            <a:r>
              <a:rPr lang="en-US" altLang="en-US" sz="1600">
                <a:latin typeface="Bookman Old Style" panose="02050604050505020204" pitchFamily="18" charset="0"/>
                <a:ea typeface="ＭＳ Ｐゴシック" panose="020B0600070205080204" pitchFamily="34" charset="-128"/>
                <a:cs typeface="Tahoma" panose="020B0604030504040204" pitchFamily="34" charset="0"/>
              </a:rPr>
              <a:t>4. That the Standard Operation Procedure to be drafted should include set procedures for proper documentation. </a:t>
            </a:r>
          </a:p>
          <a:p>
            <a:pPr marL="107950" indent="0" algn="just">
              <a:lnSpc>
                <a:spcPct val="105000"/>
              </a:lnSpc>
              <a:spcBef>
                <a:spcPts val="900"/>
              </a:spcBef>
              <a:buFont typeface="Wingdings 3" panose="05040102010807070707" pitchFamily="18" charset="2"/>
              <a:buNone/>
            </a:pPr>
            <a:r>
              <a:rPr lang="en-US" altLang="en-US" sz="1600">
                <a:latin typeface="Bookman Old Style" panose="02050604050505020204" pitchFamily="18" charset="0"/>
                <a:ea typeface="ＭＳ Ｐゴシック" panose="020B0600070205080204" pitchFamily="34" charset="-128"/>
                <a:cs typeface="Tahoma" panose="020B0604030504040204" pitchFamily="34" charset="0"/>
              </a:rPr>
              <a:t>5. That the SOP states clearly document/record retention period and method (electronic &amp; hard copy).</a:t>
            </a:r>
          </a:p>
          <a:p>
            <a:pPr marL="107950" indent="0" algn="just">
              <a:lnSpc>
                <a:spcPct val="105000"/>
              </a:lnSpc>
              <a:spcBef>
                <a:spcPts val="900"/>
              </a:spcBef>
              <a:buFont typeface="Wingdings 3" panose="05040102010807070707" pitchFamily="18" charset="2"/>
              <a:buNone/>
            </a:pPr>
            <a:r>
              <a:rPr lang="en-US" altLang="en-US" sz="1600">
                <a:latin typeface="Bookman Old Style" panose="02050604050505020204" pitchFamily="18" charset="0"/>
                <a:ea typeface="ＭＳ Ｐゴシック" panose="020B0600070205080204" pitchFamily="34" charset="-128"/>
                <a:cs typeface="Tahoma" panose="020B0604030504040204" pitchFamily="34" charset="0"/>
              </a:rPr>
              <a:t>6. That the Standard Operating Procedure and Financial Policy Manual upon    approval, is introduced to all Heads/Senior Officials of the Regional Structures for   the purpose of creating adequate awareness.</a:t>
            </a:r>
          </a:p>
          <a:p>
            <a:pPr marL="107950" indent="0" algn="just">
              <a:lnSpc>
                <a:spcPct val="105000"/>
              </a:lnSpc>
              <a:spcBef>
                <a:spcPts val="900"/>
              </a:spcBef>
              <a:buFont typeface="Wingdings 3" panose="05040102010807070707" pitchFamily="18" charset="2"/>
              <a:buNone/>
            </a:pPr>
            <a:r>
              <a:rPr lang="en-US" altLang="en-US" sz="1600">
                <a:latin typeface="Bookman Old Style" panose="02050604050505020204" pitchFamily="18" charset="0"/>
                <a:ea typeface="ＭＳ Ｐゴシック" panose="020B0600070205080204" pitchFamily="34" charset="-128"/>
                <a:cs typeface="Tahoma" panose="020B0604030504040204" pitchFamily="34" charset="0"/>
              </a:rPr>
              <a:t>7. That the DGs set an effective date for the use of the approved Standard Operating Procedure and Financial Policy Manual by all Regional Structures which will then form the basis for audit review and serve as guide for the Regional Structures respectively.</a:t>
            </a:r>
          </a:p>
          <a:p>
            <a:pPr marL="107950" indent="0" algn="just">
              <a:lnSpc>
                <a:spcPct val="105000"/>
              </a:lnSpc>
              <a:spcBef>
                <a:spcPts val="900"/>
              </a:spcBef>
              <a:buFont typeface="Wingdings 3" panose="05040102010807070707" pitchFamily="18" charset="2"/>
              <a:buNone/>
            </a:pPr>
            <a:r>
              <a:rPr lang="en-US" altLang="en-US" sz="1600">
                <a:latin typeface="Bookman Old Style" panose="02050604050505020204" pitchFamily="18" charset="0"/>
                <a:ea typeface="ＭＳ Ｐゴシック" panose="020B0600070205080204" pitchFamily="34" charset="-128"/>
                <a:cs typeface="Tahoma" panose="020B0604030504040204" pitchFamily="34" charset="0"/>
              </a:rPr>
              <a:t>8. That the DGs’ meeting considers creating adequate awareness amongst member countries on making use of the training centers.</a:t>
            </a:r>
          </a:p>
          <a:p>
            <a:pPr marL="107950" indent="0" eaLnBrk="1" hangingPunct="1">
              <a:buFont typeface="Wingdings 3" panose="05040102010807070707" pitchFamily="18" charset="2"/>
              <a:buNone/>
            </a:pPr>
            <a:endParaRPr lang="en-GB" altLang="ja-JP" sz="1800">
              <a:latin typeface="Bookman Old Style" panose="02050604050505020204" pitchFamily="18" charset="0"/>
              <a:ea typeface="ＭＳ Ｐゴシック" panose="020B0600070205080204" pitchFamily="34" charset="-128"/>
              <a:cs typeface="Times New Roman" panose="02020603050405020304" pitchFamily="18" charset="0"/>
            </a:endParaRPr>
          </a:p>
          <a:p>
            <a:pPr marL="107950" indent="0" eaLnBrk="1" hangingPunct="1"/>
            <a:endParaRPr lang="en-GB" altLang="ja-JP" sz="1800">
              <a:latin typeface="Bookman Old Style" panose="02050604050505020204" pitchFamily="18" charset="0"/>
              <a:ea typeface="ＭＳ Ｐゴシック" panose="020B0600070205080204" pitchFamily="34" charset="-128"/>
              <a:cs typeface="Times New Roman" panose="02020603050405020304" pitchFamily="18" charset="0"/>
            </a:endParaRPr>
          </a:p>
          <a:p>
            <a:pPr marL="107950" indent="0" eaLnBrk="1" hangingPunct="1">
              <a:buFont typeface="Wingdings 3" panose="05040102010807070707" pitchFamily="18" charset="2"/>
              <a:buNone/>
            </a:pPr>
            <a:endParaRPr lang="en-GB" altLang="ja-JP" sz="1800">
              <a:latin typeface="Bookman Old Style" panose="02050604050505020204" pitchFamily="18" charset="0"/>
              <a:ea typeface="ＭＳ Ｐゴシック" panose="020B0600070205080204" pitchFamily="34" charset="-128"/>
              <a:cs typeface="Times New Roman" panose="02020603050405020304" pitchFamily="18" charset="0"/>
            </a:endParaRPr>
          </a:p>
          <a:p>
            <a:pPr marL="107950" indent="0" eaLnBrk="1" hangingPunct="1"/>
            <a:endParaRPr lang="en-GB" altLang="ja-JP" sz="2800">
              <a:ea typeface="ＭＳ Ｐゴシック" panose="020B0600070205080204" pitchFamily="34" charset="-128"/>
              <a:cs typeface="Times New Roman" panose="02020603050405020304" pitchFamily="18" charset="0"/>
            </a:endParaRPr>
          </a:p>
          <a:p>
            <a:pPr marL="107950" indent="0" eaLnBrk="1" hangingPunct="1">
              <a:buFont typeface="Wingdings 3" panose="05040102010807070707" pitchFamily="18" charset="2"/>
              <a:buNone/>
            </a:pPr>
            <a:endParaRPr lang="en-US" altLang="ja-JP" sz="2800">
              <a:ea typeface="ＭＳ Ｐゴシック" panose="020B0600070205080204" pitchFamily="34" charset="-128"/>
              <a:cs typeface="Times New Roman" panose="02020603050405020304" pitchFamily="18" charset="0"/>
            </a:endParaRPr>
          </a:p>
        </p:txBody>
      </p:sp>
      <p:pic>
        <p:nvPicPr>
          <p:cNvPr id="66563" name="Picture 4">
            <a:extLst>
              <a:ext uri="{FF2B5EF4-FFF2-40B4-BE49-F238E27FC236}">
                <a16:creationId xmlns:a16="http://schemas.microsoft.com/office/drawing/2014/main" id="{A4F1BBF9-0205-873D-9E21-229F290BF46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850" y="404813"/>
            <a:ext cx="1008063"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2">
            <a:extLst>
              <a:ext uri="{FF2B5EF4-FFF2-40B4-BE49-F238E27FC236}">
                <a16:creationId xmlns:a16="http://schemas.microsoft.com/office/drawing/2014/main" id="{F4BFB381-C78F-B52D-0C41-5EDFA0DC04F2}"/>
              </a:ext>
            </a:extLst>
          </p:cNvPr>
          <p:cNvSpPr>
            <a:spLocks noGrp="1" noChangeArrowheads="1"/>
          </p:cNvSpPr>
          <p:nvPr>
            <p:ph type="title"/>
          </p:nvPr>
        </p:nvSpPr>
        <p:spPr>
          <a:xfrm>
            <a:off x="142876" y="188640"/>
            <a:ext cx="8533580" cy="1008112"/>
          </a:xfrm>
        </p:spPr>
        <p:txBody>
          <a:bodyPr/>
          <a:lstStyle/>
          <a:p>
            <a:pPr eaLnBrk="1" fontAlgn="auto" hangingPunct="1">
              <a:spcAft>
                <a:spcPts val="0"/>
              </a:spcAft>
              <a:defRPr/>
            </a:pPr>
            <a:r>
              <a:rPr lang="en-US" altLang="ja-JP" sz="1200" b="0" dirty="0">
                <a:solidFill>
                  <a:srgbClr val="0070C0"/>
                </a:solidFill>
                <a:latin typeface="Gill Sans MT" panose="020B0502020104020203" pitchFamily="34" charset="0"/>
                <a:ea typeface="+mj-ea"/>
                <a:cs typeface="+mj-cs"/>
              </a:rPr>
              <a:t>                                                                                                                     </a:t>
            </a:r>
            <a:r>
              <a:rPr lang="en-US" altLang="ja-JP" sz="1400" b="0" dirty="0">
                <a:solidFill>
                  <a:schemeClr val="tx1"/>
                </a:solidFill>
                <a:latin typeface="Gill Sans MT" panose="020B0502020104020203" pitchFamily="34" charset="0"/>
                <a:ea typeface="+mj-ea"/>
                <a:cs typeface="+mj-cs"/>
              </a:rPr>
              <a:t>2022 WCO-WCA Audit Committee Report</a:t>
            </a:r>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3">
            <a:extLst>
              <a:ext uri="{FF2B5EF4-FFF2-40B4-BE49-F238E27FC236}">
                <a16:creationId xmlns:a16="http://schemas.microsoft.com/office/drawing/2014/main" id="{148F9CA7-0E82-064A-B4DD-E2E9C1671443}"/>
              </a:ext>
            </a:extLst>
          </p:cNvPr>
          <p:cNvSpPr>
            <a:spLocks noGrp="1"/>
          </p:cNvSpPr>
          <p:nvPr>
            <p:ph idx="1"/>
          </p:nvPr>
        </p:nvSpPr>
        <p:spPr>
          <a:xfrm>
            <a:off x="142875" y="1052513"/>
            <a:ext cx="8532813" cy="720725"/>
          </a:xfrm>
        </p:spPr>
        <p:txBody>
          <a:bodyPr/>
          <a:lstStyle/>
          <a:p>
            <a:pPr marL="107950" indent="0" eaLnBrk="1" hangingPunct="1">
              <a:lnSpc>
                <a:spcPct val="150000"/>
              </a:lnSpc>
              <a:buFont typeface="Wingdings 3" panose="05040102010807070707" pitchFamily="18" charset="2"/>
              <a:buNone/>
            </a:pPr>
            <a:r>
              <a:rPr lang="en-GB" altLang="ja-JP" sz="1800" b="1">
                <a:latin typeface="Times New Roman" panose="02020603050405020304" pitchFamily="18" charset="0"/>
                <a:ea typeface="ＭＳ Ｐゴシック" panose="020B0600070205080204" pitchFamily="34" charset="-128"/>
                <a:cs typeface="Times New Roman" panose="02020603050405020304" pitchFamily="18" charset="0"/>
              </a:rPr>
              <a:t>RECOMMENDATIONS CONT’D:</a:t>
            </a:r>
          </a:p>
          <a:p>
            <a:pPr marL="107950" indent="0" eaLnBrk="1" hangingPunct="1">
              <a:buFont typeface="Wingdings 3" panose="05040102010807070707" pitchFamily="18" charset="2"/>
              <a:buNone/>
            </a:pPr>
            <a:endParaRPr lang="en-GB" altLang="ja-JP" sz="1800">
              <a:latin typeface="Bookman Old Style" panose="02050604050505020204" pitchFamily="18" charset="0"/>
              <a:ea typeface="ＭＳ Ｐゴシック" panose="020B0600070205080204" pitchFamily="34" charset="-128"/>
              <a:cs typeface="Times New Roman" panose="02020603050405020304" pitchFamily="18" charset="0"/>
            </a:endParaRPr>
          </a:p>
          <a:p>
            <a:pPr marL="107950" indent="0" algn="just">
              <a:lnSpc>
                <a:spcPct val="105000"/>
              </a:lnSpc>
              <a:spcBef>
                <a:spcPts val="900"/>
              </a:spcBef>
              <a:buFont typeface="Wingdings 3" panose="05040102010807070707" pitchFamily="18" charset="2"/>
              <a:buNone/>
            </a:pPr>
            <a:r>
              <a:rPr lang="en-US" altLang="en-US" sz="1600">
                <a:latin typeface="Bookman Old Style" panose="02050604050505020204" pitchFamily="18" charset="0"/>
                <a:ea typeface="ＭＳ Ｐゴシック" panose="020B0600070205080204" pitchFamily="34" charset="-128"/>
                <a:cs typeface="Tahoma" panose="020B0604030504040204" pitchFamily="34" charset="0"/>
              </a:rPr>
              <a:t>9. That the Regional Training Strategy done by the Regional Training Centers in collaboration with the WCO Capacity Building is considered for funding by the DG’s in an effort to address the capacity gap and continuous professional development of Member Countries Customs Officers.</a:t>
            </a:r>
          </a:p>
          <a:p>
            <a:pPr marL="107950" indent="0" algn="just">
              <a:lnSpc>
                <a:spcPct val="105000"/>
              </a:lnSpc>
              <a:spcBef>
                <a:spcPts val="900"/>
              </a:spcBef>
              <a:buFont typeface="Wingdings 3" panose="05040102010807070707" pitchFamily="18" charset="2"/>
              <a:buNone/>
            </a:pPr>
            <a:r>
              <a:rPr lang="en-US" altLang="en-US" sz="1600">
                <a:latin typeface="Bookman Old Style" panose="02050604050505020204" pitchFamily="18" charset="0"/>
                <a:ea typeface="ＭＳ Ｐゴシック" panose="020B0600070205080204" pitchFamily="34" charset="-128"/>
                <a:cs typeface="Tahoma" panose="020B0604030504040204" pitchFamily="34" charset="0"/>
              </a:rPr>
              <a:t>10. That the DGs issue a straight mandate to the fund manager to operate in adherence to the procedure set out in the standard operation procedure for the office of the fund manager.</a:t>
            </a:r>
          </a:p>
          <a:p>
            <a:pPr marL="107950" indent="0" algn="just">
              <a:lnSpc>
                <a:spcPct val="105000"/>
              </a:lnSpc>
              <a:spcBef>
                <a:spcPts val="900"/>
              </a:spcBef>
              <a:buFont typeface="Wingdings 3" panose="05040102010807070707" pitchFamily="18" charset="2"/>
              <a:buNone/>
            </a:pPr>
            <a:r>
              <a:rPr lang="en-US" altLang="en-US" sz="1600">
                <a:latin typeface="Bookman Old Style" panose="02050604050505020204" pitchFamily="18" charset="0"/>
                <a:ea typeface="ＭＳ Ｐゴシック" panose="020B0600070205080204" pitchFamily="34" charset="-128"/>
                <a:cs typeface="Tahoma" panose="020B0604030504040204" pitchFamily="34" charset="0"/>
              </a:rPr>
              <a:t>11. That this serves as a major performance indicator for the office of the fund manager.</a:t>
            </a:r>
          </a:p>
          <a:p>
            <a:pPr marL="107950" indent="0" algn="just">
              <a:lnSpc>
                <a:spcPct val="105000"/>
              </a:lnSpc>
              <a:spcBef>
                <a:spcPts val="900"/>
              </a:spcBef>
              <a:buFont typeface="Wingdings 3" panose="05040102010807070707" pitchFamily="18" charset="2"/>
              <a:buNone/>
            </a:pPr>
            <a:r>
              <a:rPr lang="en-US" altLang="en-US" sz="1600">
                <a:latin typeface="Bookman Old Style" panose="02050604050505020204" pitchFamily="18" charset="0"/>
                <a:ea typeface="ＭＳ Ｐゴシック" panose="020B0600070205080204" pitchFamily="34" charset="-128"/>
                <a:cs typeface="Tahoma" panose="020B0604030504040204" pitchFamily="34" charset="0"/>
              </a:rPr>
              <a:t>12. That the vacancy at the RTC Brazzaville is considered for review and where necessary the needful done to address the separation of duties and promote good governance.</a:t>
            </a:r>
          </a:p>
          <a:p>
            <a:pPr marL="107950" indent="0" algn="just">
              <a:lnSpc>
                <a:spcPct val="105000"/>
              </a:lnSpc>
              <a:spcBef>
                <a:spcPts val="900"/>
              </a:spcBef>
              <a:buFont typeface="Wingdings 3" panose="05040102010807070707" pitchFamily="18" charset="2"/>
              <a:buNone/>
            </a:pPr>
            <a:endParaRPr lang="en-US" altLang="en-US" sz="1600">
              <a:latin typeface="Bookman Old Style" panose="02050604050505020204" pitchFamily="18" charset="0"/>
              <a:ea typeface="ＭＳ Ｐゴシック" panose="020B0600070205080204" pitchFamily="34" charset="-128"/>
              <a:cs typeface="Tahoma" panose="020B0604030504040204" pitchFamily="34" charset="0"/>
            </a:endParaRPr>
          </a:p>
          <a:p>
            <a:pPr marL="107950" indent="0" eaLnBrk="1" hangingPunct="1">
              <a:buFont typeface="Wingdings 3" panose="05040102010807070707" pitchFamily="18" charset="2"/>
              <a:buNone/>
            </a:pPr>
            <a:endParaRPr lang="en-GB" altLang="ja-JP" sz="1800">
              <a:latin typeface="Bookman Old Style" panose="02050604050505020204" pitchFamily="18" charset="0"/>
              <a:ea typeface="ＭＳ Ｐゴシック" panose="020B0600070205080204" pitchFamily="34" charset="-128"/>
              <a:cs typeface="Times New Roman" panose="02020603050405020304" pitchFamily="18" charset="0"/>
            </a:endParaRPr>
          </a:p>
          <a:p>
            <a:pPr marL="107950" indent="0" eaLnBrk="1" hangingPunct="1"/>
            <a:endParaRPr lang="en-GB" altLang="ja-JP" sz="1800">
              <a:latin typeface="Bookman Old Style" panose="02050604050505020204" pitchFamily="18" charset="0"/>
              <a:ea typeface="ＭＳ Ｐゴシック" panose="020B0600070205080204" pitchFamily="34" charset="-128"/>
              <a:cs typeface="Times New Roman" panose="02020603050405020304" pitchFamily="18" charset="0"/>
            </a:endParaRPr>
          </a:p>
          <a:p>
            <a:pPr marL="107950" indent="0" eaLnBrk="1" hangingPunct="1">
              <a:buFont typeface="Wingdings 3" panose="05040102010807070707" pitchFamily="18" charset="2"/>
              <a:buNone/>
            </a:pPr>
            <a:endParaRPr lang="en-GB" altLang="ja-JP" sz="1800">
              <a:latin typeface="Bookman Old Style" panose="02050604050505020204" pitchFamily="18" charset="0"/>
              <a:ea typeface="ＭＳ Ｐゴシック" panose="020B0600070205080204" pitchFamily="34" charset="-128"/>
              <a:cs typeface="Times New Roman" panose="02020603050405020304" pitchFamily="18" charset="0"/>
            </a:endParaRPr>
          </a:p>
          <a:p>
            <a:pPr marL="107950" indent="0" eaLnBrk="1" hangingPunct="1"/>
            <a:endParaRPr lang="en-GB" altLang="ja-JP" sz="2800">
              <a:ea typeface="ＭＳ Ｐゴシック" panose="020B0600070205080204" pitchFamily="34" charset="-128"/>
              <a:cs typeface="Times New Roman" panose="02020603050405020304" pitchFamily="18" charset="0"/>
            </a:endParaRPr>
          </a:p>
          <a:p>
            <a:pPr marL="107950" indent="0" eaLnBrk="1" hangingPunct="1">
              <a:buFont typeface="Wingdings 3" panose="05040102010807070707" pitchFamily="18" charset="2"/>
              <a:buNone/>
            </a:pPr>
            <a:endParaRPr lang="en-US" altLang="ja-JP" sz="2800">
              <a:ea typeface="ＭＳ Ｐゴシック" panose="020B0600070205080204" pitchFamily="34" charset="-128"/>
              <a:cs typeface="Times New Roman" panose="02020603050405020304" pitchFamily="18" charset="0"/>
            </a:endParaRPr>
          </a:p>
        </p:txBody>
      </p:sp>
      <p:pic>
        <p:nvPicPr>
          <p:cNvPr id="68611" name="Picture 4">
            <a:extLst>
              <a:ext uri="{FF2B5EF4-FFF2-40B4-BE49-F238E27FC236}">
                <a16:creationId xmlns:a16="http://schemas.microsoft.com/office/drawing/2014/main" id="{FE62ADE5-9A71-1F12-B99F-E7F5EBC5E30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850" y="404813"/>
            <a:ext cx="1008063"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2">
            <a:extLst>
              <a:ext uri="{FF2B5EF4-FFF2-40B4-BE49-F238E27FC236}">
                <a16:creationId xmlns:a16="http://schemas.microsoft.com/office/drawing/2014/main" id="{F6993BD7-7EAB-6AC3-B847-2BFEBECA163B}"/>
              </a:ext>
            </a:extLst>
          </p:cNvPr>
          <p:cNvSpPr>
            <a:spLocks noGrp="1" noChangeArrowheads="1"/>
          </p:cNvSpPr>
          <p:nvPr>
            <p:ph type="title"/>
          </p:nvPr>
        </p:nvSpPr>
        <p:spPr>
          <a:xfrm>
            <a:off x="142876" y="188640"/>
            <a:ext cx="8533580" cy="1008112"/>
          </a:xfrm>
        </p:spPr>
        <p:txBody>
          <a:bodyPr/>
          <a:lstStyle/>
          <a:p>
            <a:pPr eaLnBrk="1" fontAlgn="auto" hangingPunct="1">
              <a:spcAft>
                <a:spcPts val="0"/>
              </a:spcAft>
              <a:defRPr/>
            </a:pPr>
            <a:r>
              <a:rPr lang="en-US" altLang="ja-JP" sz="1200" b="0" dirty="0">
                <a:solidFill>
                  <a:srgbClr val="0070C0"/>
                </a:solidFill>
                <a:latin typeface="Gill Sans MT" panose="020B0502020104020203" pitchFamily="34" charset="0"/>
                <a:ea typeface="+mj-ea"/>
                <a:cs typeface="+mj-cs"/>
              </a:rPr>
              <a:t>                                                                                                                     </a:t>
            </a:r>
            <a:r>
              <a:rPr lang="en-US" altLang="ja-JP" sz="1400" b="0" dirty="0">
                <a:solidFill>
                  <a:schemeClr val="tx1"/>
                </a:solidFill>
                <a:latin typeface="Gill Sans MT" panose="020B0502020104020203" pitchFamily="34" charset="0"/>
                <a:ea typeface="+mj-ea"/>
                <a:cs typeface="+mj-cs"/>
              </a:rPr>
              <a:t>2022 WCO-WCA Audit Committee Report</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4">
            <a:extLst>
              <a:ext uri="{FF2B5EF4-FFF2-40B4-BE49-F238E27FC236}">
                <a16:creationId xmlns:a16="http://schemas.microsoft.com/office/drawing/2014/main" id="{892DB0C9-7D85-414D-4767-ADC3C27CE63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188" y="363538"/>
            <a:ext cx="1296987" cy="792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Content Placeholder 2">
            <a:extLst>
              <a:ext uri="{FF2B5EF4-FFF2-40B4-BE49-F238E27FC236}">
                <a16:creationId xmlns:a16="http://schemas.microsoft.com/office/drawing/2014/main" id="{94139C9A-077D-A306-F740-13452B68E7CA}"/>
              </a:ext>
            </a:extLst>
          </p:cNvPr>
          <p:cNvSpPr>
            <a:spLocks noGrp="1"/>
          </p:cNvSpPr>
          <p:nvPr>
            <p:ph idx="1"/>
          </p:nvPr>
        </p:nvSpPr>
        <p:spPr>
          <a:xfrm>
            <a:off x="611188" y="1741488"/>
            <a:ext cx="4465637" cy="4032250"/>
          </a:xfrm>
        </p:spPr>
        <p:txBody>
          <a:bodyPr>
            <a:noAutofit/>
          </a:bodyPr>
          <a:lstStyle/>
          <a:p>
            <a:pPr marL="109537" indent="0" algn="just">
              <a:buFont typeface="Wingdings 3" panose="05040102010807070707" pitchFamily="18" charset="2"/>
              <a:buNone/>
              <a:defRPr/>
            </a:pPr>
            <a:r>
              <a:rPr lang="en-US" sz="1800" b="1" dirty="0">
                <a:latin typeface="Bookman Old Style" panose="02050604050505020204" pitchFamily="18" charset="0"/>
                <a:cs typeface="Times New Roman" panose="02020603050405020304" pitchFamily="18" charset="0"/>
              </a:rPr>
              <a:t>CONTENTS:</a:t>
            </a:r>
          </a:p>
          <a:p>
            <a:pPr algn="just">
              <a:buFont typeface="Wingdings" panose="05000000000000000000" pitchFamily="2" charset="2"/>
              <a:buChar char="q"/>
              <a:defRPr/>
            </a:pPr>
            <a:r>
              <a:rPr lang="en-US" sz="1800" dirty="0">
                <a:latin typeface="Bookman Old Style" panose="02050604050505020204" pitchFamily="18" charset="0"/>
                <a:cs typeface="Times New Roman" panose="02020603050405020304" pitchFamily="18" charset="0"/>
              </a:rPr>
              <a:t> Introduction</a:t>
            </a:r>
          </a:p>
          <a:p>
            <a:pPr algn="just">
              <a:buFont typeface="Wingdings" panose="05000000000000000000" pitchFamily="2" charset="2"/>
              <a:buChar char="q"/>
              <a:defRPr/>
            </a:pPr>
            <a:r>
              <a:rPr lang="en-US" sz="1800" dirty="0">
                <a:latin typeface="Bookman Old Style" panose="02050604050505020204" pitchFamily="18" charset="0"/>
                <a:cs typeface="Times New Roman" panose="02020603050405020304" pitchFamily="18" charset="0"/>
              </a:rPr>
              <a:t>Audit Objectives</a:t>
            </a:r>
          </a:p>
          <a:p>
            <a:pPr algn="just">
              <a:buFont typeface="Wingdings" panose="05000000000000000000" pitchFamily="2" charset="2"/>
              <a:buChar char="q"/>
              <a:defRPr/>
            </a:pPr>
            <a:r>
              <a:rPr lang="en-US" sz="1800" dirty="0">
                <a:latin typeface="Bookman Old Style" panose="02050604050505020204" pitchFamily="18" charset="0"/>
                <a:cs typeface="Times New Roman" panose="02020603050405020304" pitchFamily="18" charset="0"/>
              </a:rPr>
              <a:t>Audit Scope</a:t>
            </a:r>
          </a:p>
          <a:p>
            <a:pPr algn="just">
              <a:buFont typeface="Wingdings" panose="05000000000000000000" pitchFamily="2" charset="2"/>
              <a:buChar char="q"/>
              <a:defRPr/>
            </a:pPr>
            <a:r>
              <a:rPr lang="en-US" sz="1800" dirty="0">
                <a:latin typeface="Bookman Old Style" panose="02050604050505020204" pitchFamily="18" charset="0"/>
                <a:cs typeface="Times New Roman" panose="02020603050405020304" pitchFamily="18" charset="0"/>
              </a:rPr>
              <a:t>Audit Approach/Methodology</a:t>
            </a:r>
          </a:p>
          <a:p>
            <a:pPr algn="just">
              <a:buFont typeface="Wingdings" panose="05000000000000000000" pitchFamily="2" charset="2"/>
              <a:buChar char="q"/>
              <a:defRPr/>
            </a:pPr>
            <a:r>
              <a:rPr lang="en-US" sz="1800" dirty="0">
                <a:latin typeface="Bookman Old Style" panose="02050604050505020204" pitchFamily="18" charset="0"/>
                <a:cs typeface="Times New Roman" panose="02020603050405020304" pitchFamily="18" charset="0"/>
              </a:rPr>
              <a:t>Audit Findings</a:t>
            </a:r>
          </a:p>
          <a:p>
            <a:pPr algn="just">
              <a:buFont typeface="Wingdings" panose="05000000000000000000" pitchFamily="2" charset="2"/>
              <a:buChar char="q"/>
              <a:defRPr/>
            </a:pPr>
            <a:r>
              <a:rPr lang="en-US" sz="1800" dirty="0">
                <a:latin typeface="Bookman Old Style" panose="02050604050505020204" pitchFamily="18" charset="0"/>
                <a:cs typeface="Times New Roman" panose="02020603050405020304" pitchFamily="18" charset="0"/>
              </a:rPr>
              <a:t> Detailed Audit Findings</a:t>
            </a:r>
          </a:p>
          <a:p>
            <a:pPr algn="just">
              <a:buFont typeface="Wingdings" panose="05000000000000000000" pitchFamily="2" charset="2"/>
              <a:buChar char="q"/>
              <a:defRPr/>
            </a:pPr>
            <a:r>
              <a:rPr lang="en-US" sz="1800" dirty="0">
                <a:latin typeface="Bookman Old Style" panose="02050604050505020204" pitchFamily="18" charset="0"/>
                <a:cs typeface="Times New Roman" panose="02020603050405020304" pitchFamily="18" charset="0"/>
              </a:rPr>
              <a:t> Major Recommendations</a:t>
            </a:r>
          </a:p>
          <a:p>
            <a:pPr algn="just">
              <a:buFont typeface="Wingdings" panose="05000000000000000000" pitchFamily="2" charset="2"/>
              <a:buChar char="q"/>
              <a:defRPr/>
            </a:pPr>
            <a:r>
              <a:rPr lang="en-US" sz="1800" dirty="0">
                <a:latin typeface="Bookman Old Style" panose="02050604050505020204" pitchFamily="18" charset="0"/>
                <a:cs typeface="Times New Roman" panose="02020603050405020304" pitchFamily="18" charset="0"/>
              </a:rPr>
              <a:t> Appreciation</a:t>
            </a:r>
          </a:p>
          <a:p>
            <a:pPr algn="just">
              <a:buFont typeface="Wingdings" panose="05000000000000000000" pitchFamily="2" charset="2"/>
              <a:buChar char="q"/>
              <a:defRPr/>
            </a:pPr>
            <a:r>
              <a:rPr lang="en-US" sz="1800" dirty="0">
                <a:latin typeface="Bookman Old Style" panose="02050604050505020204" pitchFamily="18" charset="0"/>
                <a:cs typeface="Times New Roman" panose="02020603050405020304" pitchFamily="18" charset="0"/>
              </a:rPr>
              <a:t> Question &amp; Answer</a:t>
            </a:r>
          </a:p>
          <a:p>
            <a:pPr marL="0" indent="0" algn="just">
              <a:buFont typeface="Wingdings 3" panose="05040102010807070707" pitchFamily="18" charset="2"/>
              <a:buNone/>
              <a:defRPr/>
            </a:pPr>
            <a:endParaRPr lang="en-US" sz="1800" dirty="0">
              <a:latin typeface="Bookman Old Style" panose="02050604050505020204" pitchFamily="18" charset="0"/>
              <a:cs typeface="Times New Roman" panose="02020603050405020304" pitchFamily="18" charset="0"/>
            </a:endParaRPr>
          </a:p>
        </p:txBody>
      </p:sp>
      <p:pic>
        <p:nvPicPr>
          <p:cNvPr id="17412" name="Picture 8">
            <a:extLst>
              <a:ext uri="{FF2B5EF4-FFF2-40B4-BE49-F238E27FC236}">
                <a16:creationId xmlns:a16="http://schemas.microsoft.com/office/drawing/2014/main" id="{35EC6322-409B-0973-1780-C15DA414CA29}"/>
              </a:ext>
            </a:extLst>
          </p:cNvPr>
          <p:cNvPicPr>
            <a:picLocks noChangeAspect="1"/>
          </p:cNvPicPr>
          <p:nvPr/>
        </p:nvPicPr>
        <p:blipFill>
          <a:blip r:embed="rId3">
            <a:extLst>
              <a:ext uri="{28A0092B-C50C-407E-A947-70E740481C1C}">
                <a14:useLocalDpi xmlns:a14="http://schemas.microsoft.com/office/drawing/2010/main" val="0"/>
              </a:ext>
            </a:extLst>
          </a:blip>
          <a:srcRect b="8289"/>
          <a:stretch>
            <a:fillRect/>
          </a:stretch>
        </p:blipFill>
        <p:spPr bwMode="auto">
          <a:xfrm>
            <a:off x="5230813" y="1700213"/>
            <a:ext cx="3455987"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2">
            <a:extLst>
              <a:ext uri="{FF2B5EF4-FFF2-40B4-BE49-F238E27FC236}">
                <a16:creationId xmlns:a16="http://schemas.microsoft.com/office/drawing/2014/main" id="{B011B371-5A63-3177-EE4A-FFED3B487ABE}"/>
              </a:ext>
            </a:extLst>
          </p:cNvPr>
          <p:cNvSpPr>
            <a:spLocks noGrp="1" noChangeArrowheads="1"/>
          </p:cNvSpPr>
          <p:nvPr>
            <p:ph type="title"/>
          </p:nvPr>
        </p:nvSpPr>
        <p:spPr>
          <a:xfrm>
            <a:off x="142876" y="188640"/>
            <a:ext cx="8533580" cy="1008112"/>
          </a:xfrm>
        </p:spPr>
        <p:txBody>
          <a:bodyPr/>
          <a:lstStyle/>
          <a:p>
            <a:pPr eaLnBrk="1" fontAlgn="auto" hangingPunct="1">
              <a:spcAft>
                <a:spcPts val="0"/>
              </a:spcAft>
              <a:defRPr/>
            </a:pPr>
            <a:r>
              <a:rPr lang="en-US" altLang="ja-JP" sz="1200" b="0" dirty="0">
                <a:solidFill>
                  <a:srgbClr val="0070C0"/>
                </a:solidFill>
                <a:latin typeface="Gill Sans MT" panose="020B0502020104020203" pitchFamily="34" charset="0"/>
                <a:ea typeface="+mj-ea"/>
                <a:cs typeface="+mj-cs"/>
              </a:rPr>
              <a:t>                                                                                                                     </a:t>
            </a:r>
            <a:r>
              <a:rPr lang="en-US" altLang="ja-JP" sz="1400" b="0" dirty="0">
                <a:solidFill>
                  <a:schemeClr val="tx1"/>
                </a:solidFill>
                <a:latin typeface="Gill Sans MT" panose="020B0502020104020203" pitchFamily="34" charset="0"/>
                <a:ea typeface="+mj-ea"/>
                <a:cs typeface="+mj-cs"/>
              </a:rPr>
              <a:t>2022 WCO-WCA Audit Committee Report</a:t>
            </a:r>
          </a:p>
        </p:txBody>
      </p:sp>
    </p:spTree>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3">
            <a:extLst>
              <a:ext uri="{FF2B5EF4-FFF2-40B4-BE49-F238E27FC236}">
                <a16:creationId xmlns:a16="http://schemas.microsoft.com/office/drawing/2014/main" id="{38ED69CE-E13E-D6ED-772C-24419849968C}"/>
              </a:ext>
            </a:extLst>
          </p:cNvPr>
          <p:cNvSpPr>
            <a:spLocks noGrp="1"/>
          </p:cNvSpPr>
          <p:nvPr>
            <p:ph idx="1"/>
          </p:nvPr>
        </p:nvSpPr>
        <p:spPr>
          <a:xfrm>
            <a:off x="142875" y="1052513"/>
            <a:ext cx="8532813" cy="720725"/>
          </a:xfrm>
        </p:spPr>
        <p:txBody>
          <a:bodyPr/>
          <a:lstStyle/>
          <a:p>
            <a:pPr marL="107950" indent="0" eaLnBrk="1" hangingPunct="1">
              <a:lnSpc>
                <a:spcPct val="150000"/>
              </a:lnSpc>
              <a:buFont typeface="Wingdings 3" panose="05040102010807070707" pitchFamily="18" charset="2"/>
              <a:buNone/>
            </a:pPr>
            <a:r>
              <a:rPr lang="en-GB" altLang="ja-JP" sz="1800" b="1">
                <a:latin typeface="Times New Roman" panose="02020603050405020304" pitchFamily="18" charset="0"/>
                <a:ea typeface="ＭＳ Ｐゴシック" panose="020B0600070205080204" pitchFamily="34" charset="-128"/>
                <a:cs typeface="Times New Roman" panose="02020603050405020304" pitchFamily="18" charset="0"/>
              </a:rPr>
              <a:t>RECOMMENDATIONS:</a:t>
            </a:r>
          </a:p>
          <a:p>
            <a:pPr marL="107950" indent="0" eaLnBrk="1" hangingPunct="1">
              <a:buFont typeface="Wingdings 3" panose="05040102010807070707" pitchFamily="18" charset="2"/>
              <a:buNone/>
            </a:pPr>
            <a:endParaRPr lang="en-GB" altLang="ja-JP" sz="1800">
              <a:latin typeface="Bookman Old Style" panose="02050604050505020204" pitchFamily="18" charset="0"/>
              <a:ea typeface="ＭＳ Ｐゴシック" panose="020B0600070205080204" pitchFamily="34" charset="-128"/>
              <a:cs typeface="Times New Roman" panose="02020603050405020304" pitchFamily="18" charset="0"/>
            </a:endParaRPr>
          </a:p>
          <a:p>
            <a:pPr marL="107950" indent="0" algn="just" eaLnBrk="1" hangingPunct="1">
              <a:buFont typeface="Wingdings 3" panose="05040102010807070707" pitchFamily="18" charset="2"/>
              <a:buNone/>
            </a:pPr>
            <a:r>
              <a:rPr lang="en-GB" altLang="ja-JP" sz="1600" b="1">
                <a:latin typeface="Bookman Old Style" panose="02050604050505020204" pitchFamily="18" charset="0"/>
                <a:ea typeface="ＭＳ Ｐゴシック" panose="020B0600070205080204" pitchFamily="34" charset="-128"/>
                <a:cs typeface="Times New Roman" panose="02020603050405020304" pitchFamily="18" charset="0"/>
              </a:rPr>
              <a:t>2. </a:t>
            </a:r>
            <a:r>
              <a:rPr lang="en-US" altLang="ja-JP" sz="1600" b="1">
                <a:latin typeface="Bookman Old Style" panose="02050604050505020204" pitchFamily="18" charset="0"/>
                <a:ea typeface="ＭＳ Ｐゴシック" panose="020B0600070205080204" pitchFamily="34" charset="-128"/>
                <a:cs typeface="Times New Roman" panose="02020603050405020304" pitchFamily="18" charset="0"/>
              </a:rPr>
              <a:t>Accountability </a:t>
            </a:r>
            <a:endParaRPr lang="en-US" altLang="en-US" sz="2000">
              <a:latin typeface="Bookman Old Style" panose="02050604050505020204" pitchFamily="18" charset="0"/>
              <a:ea typeface="ＭＳ Ｐゴシック" panose="020B0600070205080204" pitchFamily="34" charset="-128"/>
              <a:cs typeface="Tahoma" panose="020B0604030504040204" pitchFamily="34" charset="0"/>
            </a:endParaRPr>
          </a:p>
          <a:p>
            <a:pPr marL="107950" indent="0" algn="just">
              <a:lnSpc>
                <a:spcPct val="105000"/>
              </a:lnSpc>
              <a:spcBef>
                <a:spcPts val="900"/>
              </a:spcBef>
              <a:buFont typeface="Wingdings 3" panose="05040102010807070707" pitchFamily="18" charset="2"/>
              <a:buNone/>
            </a:pPr>
            <a:r>
              <a:rPr lang="en-US" altLang="en-US" sz="1600">
                <a:latin typeface="Bookman Old Style" panose="02050604050505020204" pitchFamily="18" charset="0"/>
                <a:ea typeface="ＭＳ Ｐゴシック" panose="020B0600070205080204" pitchFamily="34" charset="-128"/>
                <a:cs typeface="Tahoma" panose="020B0604030504040204" pitchFamily="34" charset="0"/>
              </a:rPr>
              <a:t>Accordingly, the following are recommended for consideration by the DG’s where necessary to address the issues of miss-appropriation/miss-allocation identified:</a:t>
            </a:r>
          </a:p>
          <a:p>
            <a:pPr marL="107950" indent="0" algn="just">
              <a:lnSpc>
                <a:spcPct val="105000"/>
              </a:lnSpc>
              <a:spcBef>
                <a:spcPts val="900"/>
              </a:spcBef>
              <a:buFont typeface="Lucida Sans Unicode" panose="020B0602030504020204" pitchFamily="34" charset="0"/>
              <a:buAutoNum type="arabicPeriod"/>
            </a:pPr>
            <a:r>
              <a:rPr lang="en-US" altLang="en-US" sz="1600">
                <a:latin typeface="Bookman Old Style" panose="02050604050505020204" pitchFamily="18" charset="0"/>
                <a:ea typeface="ＭＳ Ｐゴシック" panose="020B0600070205080204" pitchFamily="34" charset="-128"/>
                <a:cs typeface="Tahoma" panose="020B0604030504040204" pitchFamily="34" charset="0"/>
              </a:rPr>
              <a:t>That the Regional Training Center Brazzaville makes available expenditure document for the utilization of €7,000.</a:t>
            </a:r>
          </a:p>
          <a:p>
            <a:pPr marL="107950" indent="0" algn="just">
              <a:lnSpc>
                <a:spcPct val="105000"/>
              </a:lnSpc>
              <a:spcBef>
                <a:spcPts val="900"/>
              </a:spcBef>
              <a:buFont typeface="Lucida Sans Unicode" panose="020B0602030504020204" pitchFamily="34" charset="0"/>
              <a:buAutoNum type="arabicPeriod"/>
            </a:pPr>
            <a:r>
              <a:rPr lang="en-US" altLang="en-US" sz="1600">
                <a:latin typeface="Bookman Old Style" panose="02050604050505020204" pitchFamily="18" charset="0"/>
                <a:ea typeface="ＭＳ Ｐゴシック" panose="020B0600070205080204" pitchFamily="34" charset="-128"/>
                <a:cs typeface="Tahoma" panose="020B0604030504040204" pitchFamily="34" charset="0"/>
              </a:rPr>
              <a:t>That the Director RILO Dakar is made to account for the €3,120.</a:t>
            </a:r>
          </a:p>
          <a:p>
            <a:pPr marL="107950" indent="0" algn="just">
              <a:lnSpc>
                <a:spcPct val="105000"/>
              </a:lnSpc>
              <a:spcBef>
                <a:spcPts val="900"/>
              </a:spcBef>
              <a:buFont typeface="Lucida Sans Unicode" panose="020B0602030504020204" pitchFamily="34" charset="0"/>
              <a:buAutoNum type="arabicPeriod"/>
            </a:pPr>
            <a:r>
              <a:rPr lang="en-US" altLang="en-US" sz="1600">
                <a:latin typeface="Bookman Old Style" panose="02050604050505020204" pitchFamily="18" charset="0"/>
                <a:ea typeface="ＭＳ Ｐゴシック" panose="020B0600070205080204" pitchFamily="34" charset="-128"/>
                <a:cs typeface="Tahoma" panose="020B0604030504040204" pitchFamily="34" charset="0"/>
              </a:rPr>
              <a:t>That the Regional Fund Manager does bank reconciliation and follows up on issues resulting there from for adequate resolution.</a:t>
            </a:r>
          </a:p>
          <a:p>
            <a:pPr marL="107950" indent="0" eaLnBrk="1" hangingPunct="1">
              <a:buFont typeface="Wingdings 3" panose="05040102010807070707" pitchFamily="18" charset="2"/>
              <a:buNone/>
            </a:pPr>
            <a:endParaRPr lang="en-GB" altLang="ja-JP" sz="1800">
              <a:latin typeface="Bookman Old Style" panose="02050604050505020204" pitchFamily="18" charset="0"/>
              <a:ea typeface="ＭＳ Ｐゴシック" panose="020B0600070205080204" pitchFamily="34" charset="-128"/>
              <a:cs typeface="Times New Roman" panose="02020603050405020304" pitchFamily="18" charset="0"/>
            </a:endParaRPr>
          </a:p>
          <a:p>
            <a:pPr marL="107950" indent="0" eaLnBrk="1" hangingPunct="1"/>
            <a:endParaRPr lang="en-GB" altLang="ja-JP" sz="1800">
              <a:latin typeface="Bookman Old Style" panose="02050604050505020204" pitchFamily="18" charset="0"/>
              <a:ea typeface="ＭＳ Ｐゴシック" panose="020B0600070205080204" pitchFamily="34" charset="-128"/>
              <a:cs typeface="Times New Roman" panose="02020603050405020304" pitchFamily="18" charset="0"/>
            </a:endParaRPr>
          </a:p>
          <a:p>
            <a:pPr marL="107950" indent="0" eaLnBrk="1" hangingPunct="1">
              <a:buFont typeface="Wingdings 3" panose="05040102010807070707" pitchFamily="18" charset="2"/>
              <a:buNone/>
            </a:pPr>
            <a:endParaRPr lang="en-GB" altLang="ja-JP" sz="1800">
              <a:latin typeface="Bookman Old Style" panose="02050604050505020204" pitchFamily="18" charset="0"/>
              <a:ea typeface="ＭＳ Ｐゴシック" panose="020B0600070205080204" pitchFamily="34" charset="-128"/>
              <a:cs typeface="Times New Roman" panose="02020603050405020304" pitchFamily="18" charset="0"/>
            </a:endParaRPr>
          </a:p>
          <a:p>
            <a:pPr marL="107950" indent="0" eaLnBrk="1" hangingPunct="1"/>
            <a:endParaRPr lang="en-GB" altLang="ja-JP" sz="2800">
              <a:ea typeface="ＭＳ Ｐゴシック" panose="020B0600070205080204" pitchFamily="34" charset="-128"/>
              <a:cs typeface="Times New Roman" panose="02020603050405020304" pitchFamily="18" charset="0"/>
            </a:endParaRPr>
          </a:p>
          <a:p>
            <a:pPr marL="107950" indent="0" eaLnBrk="1" hangingPunct="1">
              <a:buFont typeface="Wingdings 3" panose="05040102010807070707" pitchFamily="18" charset="2"/>
              <a:buNone/>
            </a:pPr>
            <a:endParaRPr lang="en-US" altLang="ja-JP" sz="2800">
              <a:ea typeface="ＭＳ Ｐゴシック" panose="020B0600070205080204" pitchFamily="34" charset="-128"/>
              <a:cs typeface="Times New Roman" panose="02020603050405020304" pitchFamily="18" charset="0"/>
            </a:endParaRPr>
          </a:p>
        </p:txBody>
      </p:sp>
      <p:pic>
        <p:nvPicPr>
          <p:cNvPr id="70659" name="Picture 4">
            <a:extLst>
              <a:ext uri="{FF2B5EF4-FFF2-40B4-BE49-F238E27FC236}">
                <a16:creationId xmlns:a16="http://schemas.microsoft.com/office/drawing/2014/main" id="{74C8BBEB-B3BD-1D5D-7299-396B9A076CA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850" y="282575"/>
            <a:ext cx="1008063"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2">
            <a:extLst>
              <a:ext uri="{FF2B5EF4-FFF2-40B4-BE49-F238E27FC236}">
                <a16:creationId xmlns:a16="http://schemas.microsoft.com/office/drawing/2014/main" id="{3F11DBAB-1781-F6DA-0D92-CA7F38A3D0AD}"/>
              </a:ext>
            </a:extLst>
          </p:cNvPr>
          <p:cNvSpPr>
            <a:spLocks noGrp="1" noChangeArrowheads="1"/>
          </p:cNvSpPr>
          <p:nvPr>
            <p:ph type="title"/>
          </p:nvPr>
        </p:nvSpPr>
        <p:spPr>
          <a:xfrm>
            <a:off x="142876" y="188640"/>
            <a:ext cx="8533580" cy="1008112"/>
          </a:xfrm>
        </p:spPr>
        <p:txBody>
          <a:bodyPr/>
          <a:lstStyle/>
          <a:p>
            <a:pPr eaLnBrk="1" fontAlgn="auto" hangingPunct="1">
              <a:spcAft>
                <a:spcPts val="0"/>
              </a:spcAft>
              <a:defRPr/>
            </a:pPr>
            <a:r>
              <a:rPr lang="en-US" altLang="ja-JP" sz="1200" b="0" dirty="0">
                <a:solidFill>
                  <a:srgbClr val="0070C0"/>
                </a:solidFill>
                <a:latin typeface="Gill Sans MT" panose="020B0502020104020203" pitchFamily="34" charset="0"/>
                <a:ea typeface="+mj-ea"/>
                <a:cs typeface="+mj-cs"/>
              </a:rPr>
              <a:t>                                                                                                                     </a:t>
            </a:r>
            <a:r>
              <a:rPr lang="en-US" altLang="ja-JP" sz="1400" b="0" dirty="0">
                <a:solidFill>
                  <a:schemeClr val="tx1"/>
                </a:solidFill>
                <a:latin typeface="Gill Sans MT" panose="020B0502020104020203" pitchFamily="34" charset="0"/>
                <a:ea typeface="+mj-ea"/>
                <a:cs typeface="+mj-cs"/>
              </a:rPr>
              <a:t>2022 WCO-WCA Audit Committee Report</a:t>
            </a:r>
          </a:p>
        </p:txBody>
      </p:sp>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295165C-B6D4-CCCD-98E3-CD6F777EC1EF}"/>
              </a:ext>
            </a:extLst>
          </p:cNvPr>
          <p:cNvSpPr>
            <a:spLocks noGrp="1"/>
          </p:cNvSpPr>
          <p:nvPr>
            <p:ph idx="1"/>
          </p:nvPr>
        </p:nvSpPr>
        <p:spPr/>
        <p:txBody>
          <a:bodyPr/>
          <a:lstStyle/>
          <a:p>
            <a:pPr marL="109537" indent="0" algn="ctr" eaLnBrk="1" hangingPunct="1">
              <a:buFont typeface="Wingdings 3" panose="05040102010807070707" pitchFamily="18" charset="2"/>
              <a:buNone/>
              <a:defRPr/>
            </a:pPr>
            <a:endParaRPr lang="en-US" altLang="ja-JP" sz="2800" b="1" dirty="0">
              <a:solidFill>
                <a:srgbClr val="7030A0"/>
              </a:solidFill>
              <a:latin typeface="Gill Sans MT" panose="020B0502020104020203" pitchFamily="34" charset="0"/>
            </a:endParaRPr>
          </a:p>
          <a:p>
            <a:pPr marL="109537" indent="0" algn="ctr" eaLnBrk="1" hangingPunct="1">
              <a:buFont typeface="Wingdings 3" panose="05040102010807070707" pitchFamily="18" charset="2"/>
              <a:buNone/>
              <a:defRPr/>
            </a:pPr>
            <a:endParaRPr lang="en-US" altLang="ja-JP" sz="2800" b="1" dirty="0">
              <a:solidFill>
                <a:srgbClr val="7030A0"/>
              </a:solidFill>
              <a:latin typeface="Gill Sans MT" panose="020B0502020104020203" pitchFamily="34" charset="0"/>
            </a:endParaRPr>
          </a:p>
          <a:p>
            <a:pPr marL="109537" indent="0" algn="ctr" eaLnBrk="1" hangingPunct="1">
              <a:buFont typeface="Wingdings 3" panose="05040102010807070707" pitchFamily="18" charset="2"/>
              <a:buNone/>
              <a:defRPr/>
            </a:pPr>
            <a:endParaRPr lang="en-US" altLang="ja-JP" sz="2800" b="1" dirty="0">
              <a:solidFill>
                <a:srgbClr val="7030A0"/>
              </a:solidFill>
              <a:latin typeface="Gill Sans MT" panose="020B0502020104020203" pitchFamily="34" charset="0"/>
            </a:endParaRPr>
          </a:p>
          <a:p>
            <a:pPr marL="109537" indent="0" algn="ctr" eaLnBrk="1" hangingPunct="1">
              <a:buFont typeface="Wingdings 3" panose="05040102010807070707" pitchFamily="18" charset="2"/>
              <a:buNone/>
              <a:defRPr/>
            </a:pPr>
            <a:r>
              <a:rPr lang="en-US" altLang="ja-JP" sz="2800" b="1" dirty="0">
                <a:solidFill>
                  <a:srgbClr val="7030A0"/>
                </a:solidFill>
                <a:latin typeface="Gill Sans MT" panose="020B0502020104020203" pitchFamily="34" charset="0"/>
              </a:rPr>
              <a:t>2022 AUDIT REPORT</a:t>
            </a:r>
          </a:p>
          <a:p>
            <a:pPr marL="109537" indent="0" algn="ctr" eaLnBrk="1" hangingPunct="1">
              <a:buFont typeface="Wingdings 3" panose="05040102010807070707" pitchFamily="18" charset="2"/>
              <a:buNone/>
              <a:defRPr/>
            </a:pPr>
            <a:r>
              <a:rPr lang="en-US" altLang="ja-JP" sz="2800" b="1" dirty="0">
                <a:solidFill>
                  <a:srgbClr val="7030A0"/>
                </a:solidFill>
                <a:latin typeface="Gill Sans MT" panose="020B0502020104020203" pitchFamily="34" charset="0"/>
              </a:rPr>
              <a:t>WCO/WCA AUDIT COMMITTEE</a:t>
            </a:r>
          </a:p>
          <a:p>
            <a:pPr>
              <a:defRPr/>
            </a:pPr>
            <a:endParaRPr lang="en-US" dirty="0"/>
          </a:p>
        </p:txBody>
      </p:sp>
      <p:sp>
        <p:nvSpPr>
          <p:cNvPr id="4" name="Footer Placeholder 3">
            <a:extLst>
              <a:ext uri="{FF2B5EF4-FFF2-40B4-BE49-F238E27FC236}">
                <a16:creationId xmlns:a16="http://schemas.microsoft.com/office/drawing/2014/main" id="{BAA91E46-3E20-69EB-F0A3-6A2C37158694}"/>
              </a:ext>
            </a:extLst>
          </p:cNvPr>
          <p:cNvSpPr>
            <a:spLocks noGrp="1"/>
          </p:cNvSpPr>
          <p:nvPr>
            <p:ph type="ftr" sz="quarter" idx="11"/>
          </p:nvPr>
        </p:nvSpPr>
        <p:spPr/>
        <p:txBody>
          <a:bodyPr/>
          <a:lstStyle/>
          <a:p>
            <a:pPr>
              <a:defRPr/>
            </a:pPr>
            <a:r>
              <a:rPr lang="en-US" altLang="ja-JP"/>
              <a:t>Building Infrastructure to Enhance Revenue Collection</a:t>
            </a:r>
          </a:p>
        </p:txBody>
      </p:sp>
      <p:sp>
        <p:nvSpPr>
          <p:cNvPr id="5" name="Rectangle 2">
            <a:extLst>
              <a:ext uri="{FF2B5EF4-FFF2-40B4-BE49-F238E27FC236}">
                <a16:creationId xmlns:a16="http://schemas.microsoft.com/office/drawing/2014/main" id="{C4268939-C963-6A5C-452A-559987CEC4CD}"/>
              </a:ext>
            </a:extLst>
          </p:cNvPr>
          <p:cNvSpPr>
            <a:spLocks noGrp="1" noChangeArrowheads="1"/>
          </p:cNvSpPr>
          <p:nvPr>
            <p:ph type="title"/>
          </p:nvPr>
        </p:nvSpPr>
        <p:spPr>
          <a:xfrm>
            <a:off x="142876" y="188640"/>
            <a:ext cx="8533580" cy="1008112"/>
          </a:xfrm>
        </p:spPr>
        <p:txBody>
          <a:bodyPr/>
          <a:lstStyle/>
          <a:p>
            <a:pPr eaLnBrk="1" fontAlgn="auto" hangingPunct="1">
              <a:spcAft>
                <a:spcPts val="0"/>
              </a:spcAft>
              <a:defRPr/>
            </a:pPr>
            <a:r>
              <a:rPr lang="en-US" altLang="ja-JP" sz="1200" b="0" dirty="0">
                <a:solidFill>
                  <a:srgbClr val="0070C0"/>
                </a:solidFill>
                <a:latin typeface="Gill Sans MT" panose="020B0502020104020203" pitchFamily="34" charset="0"/>
                <a:ea typeface="+mj-ea"/>
                <a:cs typeface="+mj-cs"/>
              </a:rPr>
              <a:t>                                                                                                                     </a:t>
            </a:r>
            <a:r>
              <a:rPr lang="en-US" altLang="ja-JP" sz="1400" b="0" dirty="0">
                <a:solidFill>
                  <a:schemeClr val="tx1"/>
                </a:solidFill>
                <a:latin typeface="Gill Sans MT" panose="020B0502020104020203" pitchFamily="34" charset="0"/>
                <a:ea typeface="+mj-ea"/>
                <a:cs typeface="+mj-cs"/>
              </a:rPr>
              <a:t>2022 WCO-WCA Audit Committee Report</a:t>
            </a:r>
          </a:p>
        </p:txBody>
      </p:sp>
      <p:pic>
        <p:nvPicPr>
          <p:cNvPr id="72709" name="Picture 4">
            <a:extLst>
              <a:ext uri="{FF2B5EF4-FFF2-40B4-BE49-F238E27FC236}">
                <a16:creationId xmlns:a16="http://schemas.microsoft.com/office/drawing/2014/main" id="{FC8BAF63-00C4-9AE8-8570-E09A4FB5A70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188" y="404813"/>
            <a:ext cx="1008062"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fad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3730" name="Picture 4">
            <a:extLst>
              <a:ext uri="{FF2B5EF4-FFF2-40B4-BE49-F238E27FC236}">
                <a16:creationId xmlns:a16="http://schemas.microsoft.com/office/drawing/2014/main" id="{38D18003-6BE1-A482-495F-75AEF5FD81F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1188" y="404813"/>
            <a:ext cx="1296987" cy="792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itle 2">
            <a:extLst>
              <a:ext uri="{FF2B5EF4-FFF2-40B4-BE49-F238E27FC236}">
                <a16:creationId xmlns:a16="http://schemas.microsoft.com/office/drawing/2014/main" id="{B59AF776-FA94-DD99-6CF9-EBA3B253EA59}"/>
              </a:ext>
            </a:extLst>
          </p:cNvPr>
          <p:cNvSpPr>
            <a:spLocks noGrp="1"/>
          </p:cNvSpPr>
          <p:nvPr>
            <p:ph type="title"/>
          </p:nvPr>
        </p:nvSpPr>
        <p:spPr/>
        <p:txBody>
          <a:bodyPr/>
          <a:lstStyle/>
          <a:p>
            <a:pPr>
              <a:defRPr/>
            </a:pPr>
            <a:r>
              <a:rPr lang="en-GB" sz="1200" dirty="0"/>
              <a:t> 					</a:t>
            </a:r>
            <a:r>
              <a:rPr lang="en-US" altLang="ja-JP" sz="1200" b="0" dirty="0">
                <a:solidFill>
                  <a:schemeClr val="tx1"/>
                </a:solidFill>
                <a:latin typeface="Gill Sans MT" panose="020B0502020104020203" pitchFamily="34" charset="0"/>
              </a:rPr>
              <a:t>2022 WCO-WCA Audit Committee Report</a:t>
            </a:r>
            <a:endParaRPr lang="en-GB" sz="1200" b="0" dirty="0"/>
          </a:p>
        </p:txBody>
      </p:sp>
      <p:sp>
        <p:nvSpPr>
          <p:cNvPr id="16389" name="Content Placeholder 9">
            <a:extLst>
              <a:ext uri="{FF2B5EF4-FFF2-40B4-BE49-F238E27FC236}">
                <a16:creationId xmlns:a16="http://schemas.microsoft.com/office/drawing/2014/main" id="{48A1B93B-7782-FA2F-4FB2-9CE434EAE3C0}"/>
              </a:ext>
            </a:extLst>
          </p:cNvPr>
          <p:cNvSpPr>
            <a:spLocks noGrp="1"/>
          </p:cNvSpPr>
          <p:nvPr>
            <p:ph idx="1"/>
          </p:nvPr>
        </p:nvSpPr>
        <p:spPr>
          <a:xfrm>
            <a:off x="457200" y="1481138"/>
            <a:ext cx="8229600" cy="4756150"/>
          </a:xfrm>
        </p:spPr>
        <p:txBody>
          <a:bodyPr/>
          <a:lstStyle/>
          <a:p>
            <a:pPr marL="107950" indent="0">
              <a:buFont typeface="Wingdings 3" panose="05040102010807070707" pitchFamily="18" charset="2"/>
              <a:buNone/>
              <a:defRPr/>
            </a:pPr>
            <a:r>
              <a:rPr lang="en-GB" altLang="en-US" sz="1400" b="1" dirty="0">
                <a:latin typeface="Bookman Old Style" panose="02050604050505020204" pitchFamily="18" charset="0"/>
                <a:ea typeface="ＭＳ Ｐゴシック" panose="020B0600070205080204" pitchFamily="34" charset="-128"/>
              </a:rPr>
              <a:t>CONTENTS</a:t>
            </a:r>
          </a:p>
          <a:p>
            <a:pPr marL="107950" indent="0">
              <a:buFont typeface="Wingdings 3" panose="05040102010807070707" pitchFamily="18" charset="2"/>
              <a:buNone/>
              <a:defRPr/>
            </a:pPr>
            <a:r>
              <a:rPr lang="en-GB" altLang="en-US" sz="1100" dirty="0">
                <a:latin typeface="Bookman Old Style" panose="02050604050505020204" pitchFamily="18" charset="0"/>
                <a:ea typeface="ＭＳ Ｐゴシック" panose="020B0600070205080204" pitchFamily="34" charset="-128"/>
              </a:rPr>
              <a:t>1.   </a:t>
            </a:r>
            <a:r>
              <a:rPr lang="en-GB" altLang="en-US" sz="1100" b="1" dirty="0">
                <a:latin typeface="Bookman Old Style" panose="02050604050505020204" pitchFamily="18" charset="0"/>
                <a:ea typeface="ＭＳ Ｐゴシック" panose="020B0600070205080204" pitchFamily="34" charset="-128"/>
              </a:rPr>
              <a:t>EXECUTIVE SUMMARY                                                                                                       3</a:t>
            </a:r>
          </a:p>
          <a:p>
            <a:pPr marL="107950" indent="0">
              <a:buFont typeface="Wingdings 3" panose="05040102010807070707" pitchFamily="18" charset="2"/>
              <a:buNone/>
              <a:defRPr/>
            </a:pPr>
            <a:r>
              <a:rPr lang="en-GB" altLang="en-US" sz="1100" dirty="0">
                <a:latin typeface="Bookman Old Style" panose="02050604050505020204" pitchFamily="18" charset="0"/>
                <a:ea typeface="ＭＳ Ｐゴシック" panose="020B0600070205080204" pitchFamily="34" charset="-128"/>
              </a:rPr>
              <a:t>1.1 Internal Control                                                                                                                            </a:t>
            </a:r>
            <a:r>
              <a:rPr lang="en-GB" altLang="en-US" sz="1100" b="1" dirty="0">
                <a:latin typeface="Bookman Old Style" panose="02050604050505020204" pitchFamily="18" charset="0"/>
                <a:ea typeface="ＭＳ Ｐゴシック" panose="020B0600070205080204" pitchFamily="34" charset="-128"/>
              </a:rPr>
              <a:t>3</a:t>
            </a:r>
          </a:p>
          <a:p>
            <a:pPr marL="107950" indent="0">
              <a:buFont typeface="Wingdings 3" panose="05040102010807070707" pitchFamily="18" charset="2"/>
              <a:buNone/>
              <a:defRPr/>
            </a:pPr>
            <a:r>
              <a:rPr lang="en-GB" altLang="en-US" sz="1100" dirty="0">
                <a:latin typeface="Bookman Old Style" panose="02050604050505020204" pitchFamily="18" charset="0"/>
                <a:ea typeface="ＭＳ Ｐゴシック" panose="020B0600070205080204" pitchFamily="34" charset="-128"/>
              </a:rPr>
              <a:t>1.2  Revenue                                                                                                                                       </a:t>
            </a:r>
            <a:r>
              <a:rPr lang="en-GB" altLang="en-US" sz="1100" b="1" dirty="0">
                <a:latin typeface="Bookman Old Style" panose="02050604050505020204" pitchFamily="18" charset="0"/>
                <a:ea typeface="ＭＳ Ｐゴシック" panose="020B0600070205080204" pitchFamily="34" charset="-128"/>
              </a:rPr>
              <a:t>3</a:t>
            </a:r>
          </a:p>
          <a:p>
            <a:pPr marL="107950" indent="0">
              <a:buFont typeface="Wingdings 3" panose="05040102010807070707" pitchFamily="18" charset="2"/>
              <a:buNone/>
              <a:defRPr/>
            </a:pPr>
            <a:r>
              <a:rPr lang="en-GB" altLang="en-US" sz="1100" dirty="0">
                <a:latin typeface="Bookman Old Style" panose="02050604050505020204" pitchFamily="18" charset="0"/>
                <a:ea typeface="ＭＳ Ｐゴシック" panose="020B0600070205080204" pitchFamily="34" charset="-128"/>
              </a:rPr>
              <a:t>1.3  Other Issues                                                                                                                                 </a:t>
            </a:r>
            <a:r>
              <a:rPr lang="en-GB" altLang="en-US" sz="1100" b="1" dirty="0">
                <a:latin typeface="Bookman Old Style" panose="02050604050505020204" pitchFamily="18" charset="0"/>
                <a:ea typeface="ＭＳ Ｐゴシック" panose="020B0600070205080204" pitchFamily="34" charset="-128"/>
              </a:rPr>
              <a:t>3</a:t>
            </a:r>
          </a:p>
          <a:p>
            <a:pPr marL="107950" indent="0">
              <a:buFont typeface="Wingdings 3" panose="05040102010807070707" pitchFamily="18" charset="2"/>
              <a:buNone/>
              <a:defRPr/>
            </a:pPr>
            <a:r>
              <a:rPr lang="en-GB" altLang="en-US" sz="1100" dirty="0">
                <a:latin typeface="Bookman Old Style" panose="02050604050505020204" pitchFamily="18" charset="0"/>
                <a:ea typeface="ＭＳ Ｐゴシック" panose="020B0600070205080204" pitchFamily="34" charset="-128"/>
              </a:rPr>
              <a:t>1.4  Follow up on prior year audit                                                                                                       </a:t>
            </a:r>
            <a:r>
              <a:rPr lang="en-GB" altLang="en-US" sz="1100" b="1" dirty="0">
                <a:latin typeface="Bookman Old Style" panose="02050604050505020204" pitchFamily="18" charset="0"/>
                <a:ea typeface="ＭＳ Ｐゴシック" panose="020B0600070205080204" pitchFamily="34" charset="-128"/>
              </a:rPr>
              <a:t>4</a:t>
            </a:r>
            <a:r>
              <a:rPr lang="en-GB" altLang="en-US" sz="1100" dirty="0">
                <a:latin typeface="Bookman Old Style" panose="02050604050505020204" pitchFamily="18" charset="0"/>
                <a:ea typeface="ＭＳ Ｐゴシック" panose="020B0600070205080204" pitchFamily="34" charset="-128"/>
              </a:rPr>
              <a:t>                                                                               </a:t>
            </a:r>
          </a:p>
          <a:p>
            <a:pPr marL="107950" indent="0">
              <a:buFont typeface="Wingdings 3" panose="05040102010807070707" pitchFamily="18" charset="2"/>
              <a:buNone/>
              <a:defRPr/>
            </a:pPr>
            <a:r>
              <a:rPr lang="en-GB" altLang="en-US" sz="1100" dirty="0">
                <a:latin typeface="Bookman Old Style" panose="02050604050505020204" pitchFamily="18" charset="0"/>
                <a:ea typeface="ＭＳ Ｐゴシック" panose="020B0600070205080204" pitchFamily="34" charset="-128"/>
              </a:rPr>
              <a:t>1.5  Overall Conclusion                                                                                                                       </a:t>
            </a:r>
            <a:r>
              <a:rPr lang="en-GB" altLang="en-US" sz="1100" b="1" dirty="0">
                <a:latin typeface="Bookman Old Style" panose="02050604050505020204" pitchFamily="18" charset="0"/>
                <a:ea typeface="ＭＳ Ｐゴシック" panose="020B0600070205080204" pitchFamily="34" charset="-128"/>
              </a:rPr>
              <a:t>4</a:t>
            </a:r>
          </a:p>
          <a:p>
            <a:pPr marL="107950" indent="0">
              <a:buFont typeface="Wingdings 3" panose="05040102010807070707" pitchFamily="18" charset="2"/>
              <a:buNone/>
              <a:defRPr/>
            </a:pPr>
            <a:endParaRPr lang="en-GB" altLang="en-US" sz="1100" dirty="0">
              <a:latin typeface="Bookman Old Style" panose="02050604050505020204" pitchFamily="18" charset="0"/>
              <a:ea typeface="ＭＳ Ｐゴシック" panose="020B0600070205080204" pitchFamily="34" charset="-128"/>
            </a:endParaRPr>
          </a:p>
          <a:p>
            <a:pPr marL="450850" indent="-342900">
              <a:buFont typeface="Wingdings 3" panose="05040102010807070707" pitchFamily="18" charset="2"/>
              <a:buAutoNum type="arabicPeriod" startAt="2"/>
              <a:defRPr/>
            </a:pPr>
            <a:r>
              <a:rPr lang="en-GB" altLang="en-US" sz="1100" b="1" dirty="0">
                <a:latin typeface="Bookman Old Style" panose="02050604050505020204" pitchFamily="18" charset="0"/>
                <a:ea typeface="ＭＳ Ｐゴシック" panose="020B0600070205080204" pitchFamily="34" charset="-128"/>
              </a:rPr>
              <a:t>INTRODUCTION                                                                                                                 5</a:t>
            </a:r>
          </a:p>
          <a:p>
            <a:pPr marL="107950" indent="0">
              <a:buFont typeface="Wingdings 3" panose="05040102010807070707" pitchFamily="18" charset="2"/>
              <a:buNone/>
              <a:defRPr/>
            </a:pPr>
            <a:r>
              <a:rPr lang="en-GB" altLang="en-US" sz="1100" dirty="0">
                <a:latin typeface="Bookman Old Style" panose="02050604050505020204" pitchFamily="18" charset="0"/>
                <a:ea typeface="ＭＳ Ｐゴシック" panose="020B0600070205080204" pitchFamily="34" charset="-128"/>
              </a:rPr>
              <a:t>2.1  Background                                                                                                                                  </a:t>
            </a:r>
            <a:r>
              <a:rPr lang="en-GB" altLang="en-US" sz="1100" b="1" dirty="0">
                <a:latin typeface="Bookman Old Style" panose="02050604050505020204" pitchFamily="18" charset="0"/>
                <a:ea typeface="ＭＳ Ｐゴシック" panose="020B0600070205080204" pitchFamily="34" charset="-128"/>
              </a:rPr>
              <a:t>5</a:t>
            </a:r>
          </a:p>
          <a:p>
            <a:pPr marL="107950" indent="0">
              <a:buFont typeface="Wingdings 3" panose="05040102010807070707" pitchFamily="18" charset="2"/>
              <a:buNone/>
              <a:defRPr/>
            </a:pPr>
            <a:r>
              <a:rPr lang="en-GB" altLang="en-US" sz="1100" dirty="0">
                <a:latin typeface="Bookman Old Style" panose="02050604050505020204" pitchFamily="18" charset="0"/>
                <a:ea typeface="ＭＳ Ｐゴシック" panose="020B0600070205080204" pitchFamily="34" charset="-128"/>
              </a:rPr>
              <a:t>2.2  Scope                                                                                                                                           </a:t>
            </a:r>
            <a:r>
              <a:rPr lang="en-GB" altLang="en-US" sz="1100" b="1" dirty="0">
                <a:latin typeface="Bookman Old Style" panose="02050604050505020204" pitchFamily="18" charset="0"/>
                <a:ea typeface="ＭＳ Ｐゴシック" panose="020B0600070205080204" pitchFamily="34" charset="-128"/>
              </a:rPr>
              <a:t>6</a:t>
            </a:r>
          </a:p>
          <a:p>
            <a:pPr marL="107950" indent="0">
              <a:buFont typeface="Wingdings 3" panose="05040102010807070707" pitchFamily="18" charset="2"/>
              <a:buNone/>
              <a:defRPr/>
            </a:pPr>
            <a:r>
              <a:rPr lang="en-GB" altLang="en-US" sz="1100" dirty="0">
                <a:latin typeface="Bookman Old Style" panose="02050604050505020204" pitchFamily="18" charset="0"/>
                <a:ea typeface="ＭＳ Ｐゴシック" panose="020B0600070205080204" pitchFamily="34" charset="-128"/>
              </a:rPr>
              <a:t>2.3  Objectives                                                                                                                                    </a:t>
            </a:r>
            <a:r>
              <a:rPr lang="en-GB" altLang="en-US" sz="1100" b="1" dirty="0">
                <a:latin typeface="Bookman Old Style" panose="02050604050505020204" pitchFamily="18" charset="0"/>
                <a:ea typeface="ＭＳ Ｐゴシック" panose="020B0600070205080204" pitchFamily="34" charset="-128"/>
              </a:rPr>
              <a:t>6</a:t>
            </a:r>
          </a:p>
          <a:p>
            <a:pPr marL="107950" indent="0">
              <a:buFont typeface="Wingdings 3" panose="05040102010807070707" pitchFamily="18" charset="2"/>
              <a:buNone/>
              <a:defRPr/>
            </a:pPr>
            <a:r>
              <a:rPr lang="en-GB" altLang="en-US" sz="1100" dirty="0">
                <a:latin typeface="Bookman Old Style" panose="02050604050505020204" pitchFamily="18" charset="0"/>
                <a:ea typeface="ＭＳ Ｐゴシック" panose="020B0600070205080204" pitchFamily="34" charset="-128"/>
              </a:rPr>
              <a:t>2.4  Audit Approach</a:t>
            </a:r>
          </a:p>
          <a:p>
            <a:pPr marL="107950" indent="0">
              <a:buFont typeface="Wingdings 3" panose="05040102010807070707" pitchFamily="18" charset="2"/>
              <a:buNone/>
              <a:defRPr/>
            </a:pPr>
            <a:r>
              <a:rPr lang="en-GB" altLang="en-US" sz="1100" dirty="0">
                <a:latin typeface="Bookman Old Style" panose="02050604050505020204" pitchFamily="18" charset="0"/>
                <a:ea typeface="ＭＳ Ｐゴシック" panose="020B0600070205080204" pitchFamily="34" charset="-128"/>
              </a:rPr>
              <a:t>2.5  Appreciation                                                                                                                                </a:t>
            </a:r>
            <a:r>
              <a:rPr lang="en-GB" altLang="en-US" sz="1100" b="1" dirty="0">
                <a:latin typeface="Bookman Old Style" panose="02050604050505020204" pitchFamily="18" charset="0"/>
                <a:ea typeface="ＭＳ Ｐゴシック" panose="020B0600070205080204" pitchFamily="34" charset="-128"/>
              </a:rPr>
              <a:t>7</a:t>
            </a:r>
            <a:endParaRPr lang="en-GB" altLang="en-US" sz="1100" dirty="0">
              <a:latin typeface="Bookman Old Style" panose="02050604050505020204" pitchFamily="18" charset="0"/>
              <a:ea typeface="ＭＳ Ｐゴシック" panose="020B0600070205080204" pitchFamily="34" charset="-128"/>
            </a:endParaRPr>
          </a:p>
          <a:p>
            <a:pPr marL="107950" indent="0">
              <a:buFont typeface="Wingdings 3" panose="05040102010807070707" pitchFamily="18" charset="2"/>
              <a:buNone/>
              <a:defRPr/>
            </a:pPr>
            <a:r>
              <a:rPr lang="en-GB" altLang="en-US" sz="1100" dirty="0">
                <a:latin typeface="Bookman Old Style" panose="02050604050505020204" pitchFamily="18" charset="0"/>
                <a:ea typeface="ＭＳ Ｐゴシック" panose="020B0600070205080204" pitchFamily="34" charset="-128"/>
              </a:rPr>
              <a:t>3. </a:t>
            </a:r>
            <a:r>
              <a:rPr lang="en-GB" altLang="en-US" sz="1100" b="1" dirty="0">
                <a:latin typeface="Bookman Old Style" panose="02050604050505020204" pitchFamily="18" charset="0"/>
                <a:ea typeface="ＭＳ Ｐゴシック" panose="020B0600070205080204" pitchFamily="34" charset="-128"/>
              </a:rPr>
              <a:t>INTERNAL CONTROL                                                                                                             8</a:t>
            </a:r>
            <a:endParaRPr lang="en-GB" altLang="en-US" sz="1100" dirty="0">
              <a:latin typeface="Bookman Old Style" panose="02050604050505020204" pitchFamily="18" charset="0"/>
              <a:ea typeface="ＭＳ Ｐゴシック" panose="020B0600070205080204" pitchFamily="34" charset="-128"/>
            </a:endParaRPr>
          </a:p>
          <a:p>
            <a:pPr marL="107950" indent="0">
              <a:buFont typeface="Wingdings 3" panose="05040102010807070707" pitchFamily="18" charset="2"/>
              <a:buNone/>
              <a:defRPr/>
            </a:pPr>
            <a:r>
              <a:rPr lang="en-GB" altLang="en-US" sz="1100" dirty="0">
                <a:latin typeface="Bookman Old Style" panose="02050604050505020204" pitchFamily="18" charset="0"/>
                <a:ea typeface="ＭＳ Ｐゴシック" panose="020B0600070205080204" pitchFamily="34" charset="-128"/>
              </a:rPr>
              <a:t>4. </a:t>
            </a:r>
            <a:r>
              <a:rPr lang="en-GB" altLang="en-US" sz="1100" b="1" dirty="0">
                <a:latin typeface="Bookman Old Style" panose="02050604050505020204" pitchFamily="18" charset="0"/>
                <a:ea typeface="ＭＳ Ｐゴシック" panose="020B0600070205080204" pitchFamily="34" charset="-128"/>
              </a:rPr>
              <a:t>REVENUE                                                                                                                              9</a:t>
            </a:r>
          </a:p>
          <a:p>
            <a:pPr marL="107950" indent="0">
              <a:buFont typeface="Wingdings 3" panose="05040102010807070707" pitchFamily="18" charset="2"/>
              <a:buNone/>
              <a:defRPr/>
            </a:pPr>
            <a:r>
              <a:rPr lang="en-GB" altLang="en-US" sz="1100" dirty="0">
                <a:latin typeface="Bookman Old Style" panose="02050604050505020204" pitchFamily="18" charset="0"/>
                <a:ea typeface="ＭＳ Ｐゴシック" panose="020B0600070205080204" pitchFamily="34" charset="-128"/>
              </a:rPr>
              <a:t>5. </a:t>
            </a:r>
            <a:r>
              <a:rPr lang="en-GB" altLang="en-US" sz="1100" b="1" dirty="0">
                <a:latin typeface="Bookman Old Style" panose="02050604050505020204" pitchFamily="18" charset="0"/>
                <a:ea typeface="ＭＳ Ｐゴシック" panose="020B0600070205080204" pitchFamily="34" charset="-128"/>
              </a:rPr>
              <a:t>EXPENDITURE                                                                                                                      10</a:t>
            </a:r>
          </a:p>
          <a:p>
            <a:pPr marL="107950" indent="0">
              <a:buFont typeface="Wingdings 3" panose="05040102010807070707" pitchFamily="18" charset="2"/>
              <a:buNone/>
              <a:defRPr/>
            </a:pPr>
            <a:r>
              <a:rPr lang="en-GB" altLang="en-US" sz="1100" dirty="0">
                <a:latin typeface="Bookman Old Style" panose="02050604050505020204" pitchFamily="18" charset="0"/>
                <a:ea typeface="ＭＳ Ｐゴシック" panose="020B0600070205080204" pitchFamily="34" charset="-128"/>
              </a:rPr>
              <a:t>5. </a:t>
            </a:r>
            <a:r>
              <a:rPr lang="en-GB" altLang="en-US" sz="1100" b="1" dirty="0">
                <a:latin typeface="Bookman Old Style" panose="02050604050505020204" pitchFamily="18" charset="0"/>
                <a:ea typeface="ＭＳ Ｐゴシック" panose="020B0600070205080204" pitchFamily="34" charset="-128"/>
              </a:rPr>
              <a:t>FOLLOW UP ON PRIOR YEAR RECOMMENDATIONS                                                               12</a:t>
            </a:r>
          </a:p>
          <a:p>
            <a:pPr marL="107950" indent="0">
              <a:buFont typeface="Wingdings 3" panose="05040102010807070707" pitchFamily="18" charset="2"/>
              <a:buNone/>
              <a:defRPr/>
            </a:pPr>
            <a:endParaRPr lang="en-GB" altLang="en-US" sz="1100" dirty="0">
              <a:latin typeface="Bookman Old Style" panose="02050604050505020204" pitchFamily="18" charset="0"/>
              <a:ea typeface="ＭＳ Ｐゴシック" panose="020B0600070205080204" pitchFamily="34" charset="-128"/>
            </a:endParaRPr>
          </a:p>
          <a:p>
            <a:pPr marL="107950" indent="0">
              <a:buFont typeface="Wingdings 3" panose="05040102010807070707" pitchFamily="18" charset="2"/>
              <a:buNone/>
              <a:defRPr/>
            </a:pPr>
            <a:endParaRPr lang="en-GB" altLang="en-US" sz="1100" dirty="0">
              <a:latin typeface="Bookman Old Style" panose="02050604050505020204" pitchFamily="18" charset="0"/>
              <a:ea typeface="ＭＳ Ｐゴシック" panose="020B0600070205080204" pitchFamily="34" charset="-128"/>
            </a:endParaRPr>
          </a:p>
        </p:txBody>
      </p:sp>
    </p:spTree>
  </p:cSld>
  <p:clrMapOvr>
    <a:masterClrMapping/>
  </p:clrMapOvr>
  <p:transition spd="slow">
    <p:fad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a:extLst>
              <a:ext uri="{FF2B5EF4-FFF2-40B4-BE49-F238E27FC236}">
                <a16:creationId xmlns:a16="http://schemas.microsoft.com/office/drawing/2014/main" id="{DACFB655-0FA1-3F66-B468-EBD4ED2FC83F}"/>
              </a:ext>
            </a:extLst>
          </p:cNvPr>
          <p:cNvSpPr>
            <a:spLocks noGrp="1"/>
          </p:cNvSpPr>
          <p:nvPr>
            <p:ph idx="1"/>
          </p:nvPr>
        </p:nvSpPr>
        <p:spPr>
          <a:xfrm>
            <a:off x="323850" y="1382713"/>
            <a:ext cx="8351838" cy="4895850"/>
          </a:xfrm>
        </p:spPr>
        <p:txBody>
          <a:bodyPr/>
          <a:lstStyle/>
          <a:p>
            <a:pPr algn="just" eaLnBrk="1" hangingPunct="1">
              <a:buFont typeface="Wingdings 3" panose="05040102010807070707" pitchFamily="18" charset="2"/>
              <a:buNone/>
              <a:defRPr/>
            </a:pPr>
            <a:endParaRPr lang="en-GB" sz="1800" dirty="0">
              <a:latin typeface="Bookman Old Style" panose="02050604050505020204" pitchFamily="18" charset="0"/>
            </a:endParaRPr>
          </a:p>
          <a:p>
            <a:pPr marL="109537" indent="0" algn="just" eaLnBrk="1" hangingPunct="1">
              <a:buFont typeface="Wingdings 3" panose="05040102010807070707" pitchFamily="18" charset="2"/>
              <a:buNone/>
              <a:defRPr/>
            </a:pPr>
            <a:r>
              <a:rPr lang="en-GB" sz="1800" dirty="0">
                <a:latin typeface="Bookman Old Style" panose="02050604050505020204" pitchFamily="18" charset="0"/>
              </a:rPr>
              <a:t>EXECUTIVE SUMMARY</a:t>
            </a:r>
          </a:p>
          <a:p>
            <a:pPr marL="109537" indent="0" algn="just" eaLnBrk="1" hangingPunct="1">
              <a:buFont typeface="Wingdings 3" panose="05040102010807070707" pitchFamily="18" charset="2"/>
              <a:buNone/>
              <a:defRPr/>
            </a:pPr>
            <a:endParaRPr lang="en-GB" sz="1800" dirty="0">
              <a:latin typeface="Bookman Old Style" panose="02050604050505020204" pitchFamily="18" charset="0"/>
            </a:endParaRPr>
          </a:p>
          <a:p>
            <a:pPr marL="109537" indent="0" algn="just" eaLnBrk="1" hangingPunct="1">
              <a:buFont typeface="Wingdings 3" panose="05040102010807070707" pitchFamily="18" charset="2"/>
              <a:buNone/>
              <a:defRPr/>
            </a:pPr>
            <a:r>
              <a:rPr lang="en-GB" sz="1800" dirty="0">
                <a:latin typeface="Bookman Old Style" panose="02050604050505020204" pitchFamily="18" charset="0"/>
              </a:rPr>
              <a:t>1.1	Internal Control</a:t>
            </a:r>
          </a:p>
          <a:p>
            <a:pPr marL="109537" indent="0" algn="just" eaLnBrk="1" hangingPunct="1">
              <a:buFont typeface="Wingdings 3" panose="05040102010807070707" pitchFamily="18" charset="2"/>
              <a:buNone/>
              <a:defRPr/>
            </a:pPr>
            <a:r>
              <a:rPr lang="en-GB" sz="1800" dirty="0">
                <a:latin typeface="Bookman Old Style" panose="02050604050505020204" pitchFamily="18" charset="0"/>
              </a:rPr>
              <a:t>There were lapses in internal control regarding reconciliation and follow up</a:t>
            </a:r>
          </a:p>
          <a:p>
            <a:pPr marL="109537" indent="0" algn="just" eaLnBrk="1" hangingPunct="1">
              <a:buFont typeface="Wingdings 3" panose="05040102010807070707" pitchFamily="18" charset="2"/>
              <a:buNone/>
              <a:defRPr/>
            </a:pPr>
            <a:r>
              <a:rPr lang="en-GB" sz="1800" dirty="0">
                <a:latin typeface="Bookman Old Style" panose="02050604050505020204" pitchFamily="18" charset="0"/>
              </a:rPr>
              <a:t>1.2	Revenue</a:t>
            </a:r>
          </a:p>
          <a:p>
            <a:pPr marL="109537" indent="0" algn="just" eaLnBrk="1" hangingPunct="1">
              <a:buFont typeface="Wingdings 3" panose="05040102010807070707" pitchFamily="18" charset="2"/>
              <a:buNone/>
              <a:defRPr/>
            </a:pPr>
            <a:r>
              <a:rPr lang="en-GB" sz="1800" dirty="0">
                <a:latin typeface="Bookman Old Style" panose="02050604050505020204" pitchFamily="18" charset="0"/>
              </a:rPr>
              <a:t>We noted that the arrears from contribution by members countries and as year end amounted to €731,858.53 ,we consider this very significant, bearing in mind the current financial position of the organisation.</a:t>
            </a:r>
          </a:p>
          <a:p>
            <a:pPr marL="109537" indent="0" algn="just" eaLnBrk="1" hangingPunct="1">
              <a:buFont typeface="Wingdings 3" panose="05040102010807070707" pitchFamily="18" charset="2"/>
              <a:buNone/>
              <a:defRPr/>
            </a:pPr>
            <a:r>
              <a:rPr lang="en-GB" sz="1800" dirty="0">
                <a:latin typeface="Bookman Old Style" panose="02050604050505020204" pitchFamily="18" charset="0"/>
              </a:rPr>
              <a:t>1.3	Expenditure</a:t>
            </a:r>
          </a:p>
          <a:p>
            <a:pPr marL="109537" indent="0" algn="just" eaLnBrk="1" hangingPunct="1">
              <a:buFont typeface="Wingdings 3" panose="05040102010807070707" pitchFamily="18" charset="2"/>
              <a:buNone/>
              <a:defRPr/>
            </a:pPr>
            <a:r>
              <a:rPr lang="en-GB" sz="1800" dirty="0">
                <a:latin typeface="Bookman Old Style" panose="02050604050505020204" pitchFamily="18" charset="0"/>
              </a:rPr>
              <a:t>We note issues of unbudgeted expenditure and inappropriate budget utilization by regional structures.</a:t>
            </a:r>
          </a:p>
          <a:p>
            <a:pPr marL="109537" indent="0" algn="just" eaLnBrk="1" hangingPunct="1">
              <a:buFont typeface="Wingdings 3" panose="05040102010807070707" pitchFamily="18" charset="2"/>
              <a:buNone/>
              <a:defRPr/>
            </a:pPr>
            <a:endParaRPr lang="en-GB" sz="1800" dirty="0">
              <a:latin typeface="Bookman Old Style" panose="02050604050505020204" pitchFamily="18" charset="0"/>
            </a:endParaRPr>
          </a:p>
          <a:p>
            <a:pPr marL="109537" indent="0" algn="just" eaLnBrk="1" hangingPunct="1">
              <a:buFont typeface="Wingdings 3" panose="05040102010807070707" pitchFamily="18" charset="2"/>
              <a:buNone/>
              <a:defRPr/>
            </a:pPr>
            <a:endParaRPr lang="en-GB" sz="1800" dirty="0">
              <a:latin typeface="Bookman Old Style" panose="02050604050505020204" pitchFamily="18" charset="0"/>
            </a:endParaRPr>
          </a:p>
          <a:p>
            <a:pPr marL="109537" indent="0" algn="just" eaLnBrk="1" hangingPunct="1">
              <a:buFont typeface="Wingdings 3" panose="05040102010807070707" pitchFamily="18" charset="2"/>
              <a:buNone/>
              <a:defRPr/>
            </a:pPr>
            <a:endParaRPr lang="en-GB" sz="1800" dirty="0">
              <a:latin typeface="Bookman Old Style" panose="02050604050505020204" pitchFamily="18" charset="0"/>
            </a:endParaRPr>
          </a:p>
          <a:p>
            <a:pPr marL="109537" indent="0" algn="just" eaLnBrk="1" hangingPunct="1">
              <a:buFont typeface="Wingdings 3" panose="05040102010807070707" pitchFamily="18" charset="2"/>
              <a:buNone/>
              <a:defRPr/>
            </a:pPr>
            <a:endParaRPr lang="en-GB" sz="1800" dirty="0">
              <a:latin typeface="Bookman Old Style" panose="02050604050505020204" pitchFamily="18" charset="0"/>
            </a:endParaRPr>
          </a:p>
          <a:p>
            <a:pPr algn="just" eaLnBrk="1" hangingPunct="1">
              <a:buFont typeface="Wingdings 3" panose="05040102010807070707" pitchFamily="18" charset="2"/>
              <a:buNone/>
              <a:defRPr/>
            </a:pPr>
            <a:endParaRPr lang="en-GB" sz="1800" dirty="0">
              <a:latin typeface="Bookman Old Style" panose="02050604050505020204" pitchFamily="18" charset="0"/>
            </a:endParaRPr>
          </a:p>
          <a:p>
            <a:pPr algn="just" eaLnBrk="1" hangingPunct="1">
              <a:buFont typeface="Wingdings 3" panose="05040102010807070707" pitchFamily="18" charset="2"/>
              <a:buNone/>
              <a:defRPr/>
            </a:pPr>
            <a:endParaRPr lang="en-GB" altLang="ja-JP" sz="1800" dirty="0">
              <a:latin typeface="Bookman Old Style" panose="02050604050505020204" pitchFamily="18" charset="0"/>
              <a:ea typeface="ＭＳ Ｐゴシック" panose="020B0600070205080204" pitchFamily="34" charset="-128"/>
              <a:cs typeface="Arial" panose="020B0604020202020204" pitchFamily="34" charset="0"/>
            </a:endParaRPr>
          </a:p>
          <a:p>
            <a:pPr algn="just" eaLnBrk="1" hangingPunct="1">
              <a:lnSpc>
                <a:spcPct val="150000"/>
              </a:lnSpc>
              <a:buFont typeface="Wingdings 3" panose="05040102010807070707" pitchFamily="18" charset="2"/>
              <a:buNone/>
              <a:defRPr/>
            </a:pPr>
            <a:endParaRPr lang="en-GB" altLang="ja-JP" sz="1800" dirty="0">
              <a:latin typeface="Bookman Old Style" panose="02050604050505020204" pitchFamily="18" charset="0"/>
              <a:ea typeface="ＭＳ Ｐゴシック" panose="020B0600070205080204" pitchFamily="34" charset="-128"/>
              <a:cs typeface="Times New Roman" panose="02020603050405020304" pitchFamily="18" charset="0"/>
            </a:endParaRPr>
          </a:p>
          <a:p>
            <a:pPr algn="just" eaLnBrk="1" hangingPunct="1">
              <a:lnSpc>
                <a:spcPct val="150000"/>
              </a:lnSpc>
              <a:defRPr/>
            </a:pPr>
            <a:endParaRPr lang="en-GB" altLang="ja-JP" sz="1800" dirty="0">
              <a:latin typeface="Bookman Old Style" panose="02050604050505020204" pitchFamily="18" charset="0"/>
              <a:ea typeface="ＭＳ Ｐゴシック" panose="020B0600070205080204" pitchFamily="34" charset="-128"/>
              <a:cs typeface="Times New Roman" panose="02020603050405020304" pitchFamily="18" charset="0"/>
            </a:endParaRPr>
          </a:p>
          <a:p>
            <a:pPr algn="just" eaLnBrk="1" hangingPunct="1">
              <a:defRPr/>
            </a:pPr>
            <a:endParaRPr lang="en-GB" altLang="ja-JP" sz="1800" dirty="0">
              <a:latin typeface="Bookman Old Style" panose="02050604050505020204" pitchFamily="18" charset="0"/>
              <a:ea typeface="ＭＳ Ｐゴシック" panose="020B0600070205080204" pitchFamily="34" charset="-128"/>
              <a:cs typeface="Times New Roman" panose="02020603050405020304" pitchFamily="18" charset="0"/>
            </a:endParaRPr>
          </a:p>
          <a:p>
            <a:pPr algn="just" eaLnBrk="1" hangingPunct="1">
              <a:defRPr/>
            </a:pPr>
            <a:endParaRPr lang="en-GB" altLang="ja-JP" sz="1800" dirty="0">
              <a:latin typeface="Bookman Old Style" panose="02050604050505020204" pitchFamily="18" charset="0"/>
              <a:ea typeface="ＭＳ Ｐゴシック" panose="020B0600070205080204" pitchFamily="34" charset="-128"/>
              <a:cs typeface="Times New Roman" panose="02020603050405020304" pitchFamily="18" charset="0"/>
            </a:endParaRPr>
          </a:p>
          <a:p>
            <a:pPr algn="just" eaLnBrk="1" hangingPunct="1">
              <a:defRPr/>
            </a:pPr>
            <a:endParaRPr lang="en-GB" altLang="ja-JP" sz="1800" dirty="0">
              <a:latin typeface="Bookman Old Style" panose="02050604050505020204" pitchFamily="18" charset="0"/>
              <a:ea typeface="ＭＳ Ｐゴシック" panose="020B0600070205080204" pitchFamily="34" charset="-128"/>
              <a:cs typeface="Times New Roman" panose="02020603050405020304" pitchFamily="18" charset="0"/>
            </a:endParaRPr>
          </a:p>
          <a:p>
            <a:pPr marL="109537" indent="0" algn="just" eaLnBrk="1" hangingPunct="1">
              <a:buFont typeface="Wingdings 3" panose="05040102010807070707" pitchFamily="18" charset="2"/>
              <a:buNone/>
              <a:defRPr/>
            </a:pPr>
            <a:endParaRPr lang="en-GB" altLang="ja-JP" sz="1800" dirty="0">
              <a:latin typeface="Bookman Old Style" panose="02050604050505020204" pitchFamily="18" charset="0"/>
              <a:ea typeface="ＭＳ Ｐゴシック" panose="020B0600070205080204" pitchFamily="34" charset="-128"/>
              <a:cs typeface="Times New Roman" panose="02020603050405020304" pitchFamily="18" charset="0"/>
            </a:endParaRPr>
          </a:p>
          <a:p>
            <a:pPr algn="just" eaLnBrk="1" hangingPunct="1">
              <a:defRPr/>
            </a:pPr>
            <a:endParaRPr lang="en-GB" altLang="ja-JP" sz="1800" dirty="0">
              <a:latin typeface="Bookman Old Style" panose="02050604050505020204" pitchFamily="18" charset="0"/>
              <a:ea typeface="ＭＳ Ｐゴシック" panose="020B0600070205080204" pitchFamily="34" charset="-128"/>
              <a:cs typeface="Times New Roman" panose="02020603050405020304" pitchFamily="18" charset="0"/>
            </a:endParaRPr>
          </a:p>
          <a:p>
            <a:pPr algn="just" eaLnBrk="1" hangingPunct="1">
              <a:defRPr/>
            </a:pPr>
            <a:endParaRPr lang="en-US" altLang="ja-JP" sz="1800" dirty="0">
              <a:latin typeface="Bookman Old Style" panose="02050604050505020204" pitchFamily="18" charset="0"/>
              <a:ea typeface="ＭＳ Ｐゴシック" panose="020B0600070205080204" pitchFamily="34" charset="-128"/>
              <a:cs typeface="Times New Roman" panose="02020603050405020304" pitchFamily="18" charset="0"/>
            </a:endParaRPr>
          </a:p>
        </p:txBody>
      </p:sp>
      <p:pic>
        <p:nvPicPr>
          <p:cNvPr id="75779" name="Picture 2">
            <a:extLst>
              <a:ext uri="{FF2B5EF4-FFF2-40B4-BE49-F238E27FC236}">
                <a16:creationId xmlns:a16="http://schemas.microsoft.com/office/drawing/2014/main" id="{130AA4AC-F7D2-19F7-1585-79B10A79B29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2925" y="306388"/>
            <a:ext cx="933450" cy="804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9" name="Rectangle 2">
            <a:extLst>
              <a:ext uri="{FF2B5EF4-FFF2-40B4-BE49-F238E27FC236}">
                <a16:creationId xmlns:a16="http://schemas.microsoft.com/office/drawing/2014/main" id="{01A4F6D3-5BAA-50D7-707D-CDE092547BB5}"/>
              </a:ext>
            </a:extLst>
          </p:cNvPr>
          <p:cNvSpPr>
            <a:spLocks noGrp="1" noChangeArrowheads="1"/>
          </p:cNvSpPr>
          <p:nvPr>
            <p:ph type="title"/>
          </p:nvPr>
        </p:nvSpPr>
        <p:spPr>
          <a:xfrm>
            <a:off x="502916" y="188640"/>
            <a:ext cx="8029524" cy="963216"/>
          </a:xfrm>
        </p:spPr>
        <p:txBody>
          <a:bodyPr/>
          <a:lstStyle/>
          <a:p>
            <a:pPr eaLnBrk="1" fontAlgn="auto" hangingPunct="1">
              <a:spcAft>
                <a:spcPts val="0"/>
              </a:spcAft>
              <a:defRPr/>
            </a:pPr>
            <a:r>
              <a:rPr lang="en-US" altLang="ja-JP" sz="1200" dirty="0">
                <a:solidFill>
                  <a:schemeClr val="tx1"/>
                </a:solidFill>
                <a:latin typeface="Gill Sans MT" panose="020B0502020104020203" pitchFamily="34" charset="0"/>
                <a:ea typeface="+mj-ea"/>
                <a:cs typeface="+mj-cs"/>
              </a:rPr>
              <a:t>					 </a:t>
            </a:r>
            <a:r>
              <a:rPr lang="en-US" altLang="ja-JP" sz="1200" b="0" dirty="0">
                <a:solidFill>
                  <a:schemeClr val="tx1"/>
                </a:solidFill>
                <a:latin typeface="Gill Sans MT" panose="020B0502020104020203" pitchFamily="34" charset="0"/>
              </a:rPr>
              <a:t>2022 WCO-WCA Audit Committee Report</a:t>
            </a:r>
            <a:endParaRPr lang="en-US" altLang="ja-JP" sz="1200" b="0" dirty="0">
              <a:solidFill>
                <a:schemeClr val="tx1"/>
              </a:solidFill>
              <a:latin typeface="Gill Sans MT" panose="020B0502020104020203" pitchFamily="34" charset="0"/>
              <a:ea typeface="+mj-ea"/>
              <a:cs typeface="+mj-cs"/>
            </a:endParaRPr>
          </a:p>
        </p:txBody>
      </p:sp>
    </p:spTree>
  </p:cSld>
  <p:clrMapOvr>
    <a:masterClrMapping/>
  </p:clrMapOvr>
  <p:transition spd="slow">
    <p:wedg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a:extLst>
              <a:ext uri="{FF2B5EF4-FFF2-40B4-BE49-F238E27FC236}">
                <a16:creationId xmlns:a16="http://schemas.microsoft.com/office/drawing/2014/main" id="{EB5ADE97-4093-C2A6-56E0-89F301CE85BF}"/>
              </a:ext>
            </a:extLst>
          </p:cNvPr>
          <p:cNvSpPr>
            <a:spLocks noGrp="1"/>
          </p:cNvSpPr>
          <p:nvPr>
            <p:ph idx="1"/>
          </p:nvPr>
        </p:nvSpPr>
        <p:spPr>
          <a:xfrm>
            <a:off x="323850" y="981075"/>
            <a:ext cx="8424863" cy="5256213"/>
          </a:xfrm>
        </p:spPr>
        <p:txBody>
          <a:bodyPr/>
          <a:lstStyle/>
          <a:p>
            <a:pPr algn="just" eaLnBrk="1" hangingPunct="1">
              <a:buFont typeface="Wingdings 3" panose="05040102010807070707" pitchFamily="18" charset="2"/>
              <a:buNone/>
              <a:defRPr/>
            </a:pPr>
            <a:endParaRPr lang="en-GB" sz="1600" dirty="0">
              <a:latin typeface="Bookman Old Style" panose="02050604050505020204" pitchFamily="18" charset="0"/>
            </a:endParaRPr>
          </a:p>
          <a:p>
            <a:pPr marL="109537" indent="0" algn="just" eaLnBrk="1" hangingPunct="1">
              <a:buFont typeface="Wingdings 3" panose="05040102010807070707" pitchFamily="18" charset="2"/>
              <a:buNone/>
              <a:defRPr/>
            </a:pPr>
            <a:r>
              <a:rPr lang="en-GB" sz="1600" dirty="0">
                <a:latin typeface="Bookman Old Style" panose="02050604050505020204" pitchFamily="18" charset="0"/>
              </a:rPr>
              <a:t>2.5 Follow up of prior year recommendations</a:t>
            </a:r>
          </a:p>
          <a:p>
            <a:pPr marL="109537" indent="0" algn="just" eaLnBrk="1" hangingPunct="1">
              <a:buFont typeface="Wingdings 3" panose="05040102010807070707" pitchFamily="18" charset="2"/>
              <a:buNone/>
              <a:defRPr/>
            </a:pPr>
            <a:r>
              <a:rPr lang="en-GB" sz="1600" dirty="0">
                <a:latin typeface="Bookman Old Style" panose="02050604050505020204" pitchFamily="18" charset="0"/>
              </a:rPr>
              <a:t>During the audit, we followed up on all recommendations made in previous years. A summary of the status of these recommendations is shown in the table below:</a:t>
            </a:r>
          </a:p>
          <a:p>
            <a:pPr marL="109537" indent="0" algn="just" eaLnBrk="1" hangingPunct="1">
              <a:buFont typeface="Wingdings 3" panose="05040102010807070707" pitchFamily="18" charset="2"/>
              <a:buNone/>
              <a:defRPr/>
            </a:pPr>
            <a:endParaRPr lang="en-GB" sz="1600" dirty="0">
              <a:latin typeface="Bookman Old Style" panose="02050604050505020204" pitchFamily="18" charset="0"/>
            </a:endParaRPr>
          </a:p>
          <a:p>
            <a:pPr marL="109537" indent="0" algn="just" eaLnBrk="1" hangingPunct="1">
              <a:buFont typeface="Wingdings 3" panose="05040102010807070707" pitchFamily="18" charset="2"/>
              <a:buNone/>
              <a:defRPr/>
            </a:pPr>
            <a:endParaRPr lang="en-GB" sz="1600" dirty="0">
              <a:latin typeface="Bookman Old Style" panose="02050604050505020204" pitchFamily="18" charset="0"/>
            </a:endParaRPr>
          </a:p>
          <a:p>
            <a:pPr marL="109537" indent="0" algn="just" eaLnBrk="1" hangingPunct="1">
              <a:buFont typeface="Wingdings 3" panose="05040102010807070707" pitchFamily="18" charset="2"/>
              <a:buNone/>
              <a:defRPr/>
            </a:pPr>
            <a:endParaRPr lang="en-GB" sz="1600" dirty="0">
              <a:latin typeface="Bookman Old Style" panose="02050604050505020204" pitchFamily="18" charset="0"/>
            </a:endParaRPr>
          </a:p>
          <a:p>
            <a:pPr marL="109537" indent="0" algn="just" eaLnBrk="1" hangingPunct="1">
              <a:buFont typeface="Wingdings 3" panose="05040102010807070707" pitchFamily="18" charset="2"/>
              <a:buNone/>
              <a:defRPr/>
            </a:pPr>
            <a:endParaRPr lang="en-GB" sz="1600" dirty="0">
              <a:latin typeface="Bookman Old Style" panose="02050604050505020204" pitchFamily="18" charset="0"/>
            </a:endParaRPr>
          </a:p>
          <a:p>
            <a:pPr algn="just" eaLnBrk="1" hangingPunct="1">
              <a:buFont typeface="Wingdings 3" panose="05040102010807070707" pitchFamily="18" charset="2"/>
              <a:buNone/>
              <a:defRPr/>
            </a:pPr>
            <a:endParaRPr lang="en-GB" sz="1600" dirty="0">
              <a:latin typeface="Bookman Old Style" panose="02050604050505020204" pitchFamily="18" charset="0"/>
            </a:endParaRPr>
          </a:p>
          <a:p>
            <a:pPr algn="just" eaLnBrk="1" hangingPunct="1">
              <a:buFont typeface="Wingdings 3" panose="05040102010807070707" pitchFamily="18" charset="2"/>
              <a:buNone/>
              <a:defRPr/>
            </a:pPr>
            <a:endParaRPr lang="en-GB" altLang="ja-JP" sz="1600" dirty="0">
              <a:latin typeface="Bookman Old Style" panose="02050604050505020204" pitchFamily="18" charset="0"/>
              <a:ea typeface="ＭＳ Ｐゴシック" panose="020B0600070205080204" pitchFamily="34" charset="-128"/>
              <a:cs typeface="Arial" panose="020B0604020202020204" pitchFamily="34" charset="0"/>
            </a:endParaRPr>
          </a:p>
          <a:p>
            <a:pPr algn="just" eaLnBrk="1" hangingPunct="1">
              <a:lnSpc>
                <a:spcPct val="150000"/>
              </a:lnSpc>
              <a:buFont typeface="Wingdings 3" panose="05040102010807070707" pitchFamily="18" charset="2"/>
              <a:buNone/>
              <a:defRPr/>
            </a:pPr>
            <a:r>
              <a:rPr lang="en-GB" altLang="ja-JP" sz="1600" dirty="0">
                <a:latin typeface="Bookman Old Style" panose="02050604050505020204" pitchFamily="18" charset="0"/>
                <a:ea typeface="ＭＳ Ｐゴシック" panose="020B0600070205080204" pitchFamily="34" charset="-128"/>
                <a:cs typeface="Times New Roman" panose="02020603050405020304" pitchFamily="18" charset="0"/>
              </a:rPr>
              <a:t>2.6	Overall Conclusion</a:t>
            </a:r>
          </a:p>
          <a:p>
            <a:pPr algn="just" eaLnBrk="1" hangingPunct="1">
              <a:lnSpc>
                <a:spcPct val="150000"/>
              </a:lnSpc>
              <a:buFont typeface="Wingdings 3" panose="05040102010807070707" pitchFamily="18" charset="2"/>
              <a:buNone/>
              <a:defRPr/>
            </a:pPr>
            <a:r>
              <a:rPr lang="en-GB" altLang="ja-JP" sz="1600" dirty="0">
                <a:latin typeface="Bookman Old Style" panose="02050604050505020204" pitchFamily="18" charset="0"/>
                <a:ea typeface="ＭＳ Ｐゴシック" panose="020B0600070205080204" pitchFamily="34" charset="-128"/>
                <a:cs typeface="Times New Roman" panose="02020603050405020304" pitchFamily="18" charset="0"/>
              </a:rPr>
              <a:t>We note significant improvement in the Organisation’s financial management system during the period under review and trust the required effort would be made implement the recommendations of the Audit Committee going forward.</a:t>
            </a:r>
          </a:p>
          <a:p>
            <a:pPr algn="just" eaLnBrk="1" hangingPunct="1">
              <a:lnSpc>
                <a:spcPct val="150000"/>
              </a:lnSpc>
              <a:defRPr/>
            </a:pPr>
            <a:endParaRPr lang="en-GB" altLang="ja-JP" sz="1600" dirty="0">
              <a:latin typeface="Bookman Old Style" panose="02050604050505020204" pitchFamily="18" charset="0"/>
              <a:ea typeface="ＭＳ Ｐゴシック" panose="020B0600070205080204" pitchFamily="34" charset="-128"/>
              <a:cs typeface="Times New Roman" panose="02020603050405020304" pitchFamily="18" charset="0"/>
            </a:endParaRPr>
          </a:p>
          <a:p>
            <a:pPr algn="just" eaLnBrk="1" hangingPunct="1">
              <a:defRPr/>
            </a:pPr>
            <a:endParaRPr lang="en-GB" altLang="ja-JP" sz="1600" dirty="0">
              <a:latin typeface="Bookman Old Style" panose="02050604050505020204" pitchFamily="18" charset="0"/>
              <a:ea typeface="ＭＳ Ｐゴシック" panose="020B0600070205080204" pitchFamily="34" charset="-128"/>
              <a:cs typeface="Times New Roman" panose="02020603050405020304" pitchFamily="18" charset="0"/>
            </a:endParaRPr>
          </a:p>
          <a:p>
            <a:pPr algn="just" eaLnBrk="1" hangingPunct="1">
              <a:defRPr/>
            </a:pPr>
            <a:endParaRPr lang="en-GB" altLang="ja-JP" sz="1600" dirty="0">
              <a:latin typeface="Bookman Old Style" panose="02050604050505020204" pitchFamily="18" charset="0"/>
              <a:ea typeface="ＭＳ Ｐゴシック" panose="020B0600070205080204" pitchFamily="34" charset="-128"/>
              <a:cs typeface="Times New Roman" panose="02020603050405020304" pitchFamily="18" charset="0"/>
            </a:endParaRPr>
          </a:p>
          <a:p>
            <a:pPr algn="just" eaLnBrk="1" hangingPunct="1">
              <a:defRPr/>
            </a:pPr>
            <a:endParaRPr lang="en-GB" altLang="ja-JP" sz="1600" dirty="0">
              <a:latin typeface="Bookman Old Style" panose="02050604050505020204" pitchFamily="18" charset="0"/>
              <a:ea typeface="ＭＳ Ｐゴシック" panose="020B0600070205080204" pitchFamily="34" charset="-128"/>
              <a:cs typeface="Times New Roman" panose="02020603050405020304" pitchFamily="18" charset="0"/>
            </a:endParaRPr>
          </a:p>
          <a:p>
            <a:pPr marL="109537" indent="0" algn="just" eaLnBrk="1" hangingPunct="1">
              <a:buFont typeface="Wingdings 3" panose="05040102010807070707" pitchFamily="18" charset="2"/>
              <a:buNone/>
              <a:defRPr/>
            </a:pPr>
            <a:endParaRPr lang="en-GB" altLang="ja-JP" sz="1600" dirty="0">
              <a:latin typeface="Bookman Old Style" panose="02050604050505020204" pitchFamily="18" charset="0"/>
              <a:ea typeface="ＭＳ Ｐゴシック" panose="020B0600070205080204" pitchFamily="34" charset="-128"/>
              <a:cs typeface="Times New Roman" panose="02020603050405020304" pitchFamily="18" charset="0"/>
            </a:endParaRPr>
          </a:p>
          <a:p>
            <a:pPr algn="just" eaLnBrk="1" hangingPunct="1">
              <a:defRPr/>
            </a:pPr>
            <a:endParaRPr lang="en-GB" altLang="ja-JP" sz="1600" dirty="0">
              <a:latin typeface="Bookman Old Style" panose="02050604050505020204" pitchFamily="18" charset="0"/>
              <a:ea typeface="ＭＳ Ｐゴシック" panose="020B0600070205080204" pitchFamily="34" charset="-128"/>
              <a:cs typeface="Times New Roman" panose="02020603050405020304" pitchFamily="18" charset="0"/>
            </a:endParaRPr>
          </a:p>
          <a:p>
            <a:pPr algn="just" eaLnBrk="1" hangingPunct="1">
              <a:defRPr/>
            </a:pPr>
            <a:endParaRPr lang="en-US" altLang="ja-JP" sz="1600" dirty="0">
              <a:latin typeface="Bookman Old Style" panose="02050604050505020204" pitchFamily="18" charset="0"/>
              <a:ea typeface="ＭＳ Ｐゴシック" panose="020B0600070205080204" pitchFamily="34" charset="-128"/>
              <a:cs typeface="Times New Roman" panose="02020603050405020304" pitchFamily="18" charset="0"/>
            </a:endParaRPr>
          </a:p>
        </p:txBody>
      </p:sp>
      <p:pic>
        <p:nvPicPr>
          <p:cNvPr id="77827" name="Picture 4">
            <a:extLst>
              <a:ext uri="{FF2B5EF4-FFF2-40B4-BE49-F238E27FC236}">
                <a16:creationId xmlns:a16="http://schemas.microsoft.com/office/drawing/2014/main" id="{7F159A37-F5B2-2BBE-6EFD-1B346701882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850" y="404813"/>
            <a:ext cx="1008063"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9" name="Rectangle 2">
            <a:extLst>
              <a:ext uri="{FF2B5EF4-FFF2-40B4-BE49-F238E27FC236}">
                <a16:creationId xmlns:a16="http://schemas.microsoft.com/office/drawing/2014/main" id="{96F03133-EAEF-3136-7196-7AE208C4235C}"/>
              </a:ext>
            </a:extLst>
          </p:cNvPr>
          <p:cNvSpPr>
            <a:spLocks noGrp="1" noChangeArrowheads="1"/>
          </p:cNvSpPr>
          <p:nvPr>
            <p:ph type="title"/>
          </p:nvPr>
        </p:nvSpPr>
        <p:spPr>
          <a:xfrm>
            <a:off x="142876" y="188640"/>
            <a:ext cx="8533580" cy="1008112"/>
          </a:xfrm>
        </p:spPr>
        <p:txBody>
          <a:bodyPr/>
          <a:lstStyle/>
          <a:p>
            <a:pPr eaLnBrk="1" fontAlgn="auto" hangingPunct="1">
              <a:spcAft>
                <a:spcPts val="0"/>
              </a:spcAft>
              <a:defRPr/>
            </a:pPr>
            <a:r>
              <a:rPr lang="en-US" altLang="ja-JP" sz="1200" b="0" dirty="0">
                <a:solidFill>
                  <a:srgbClr val="0070C0"/>
                </a:solidFill>
                <a:latin typeface="Gill Sans MT" panose="020B0502020104020203" pitchFamily="34" charset="0"/>
                <a:ea typeface="+mj-ea"/>
                <a:cs typeface="+mj-cs"/>
              </a:rPr>
              <a:t> 						</a:t>
            </a:r>
            <a:r>
              <a:rPr lang="en-US" altLang="ja-JP" sz="1200" b="0" dirty="0">
                <a:solidFill>
                  <a:schemeClr val="tx1"/>
                </a:solidFill>
                <a:latin typeface="Gill Sans MT" panose="020B0502020104020203" pitchFamily="34" charset="0"/>
              </a:rPr>
              <a:t>2022 WCO-WCA Audit Committee Report</a:t>
            </a:r>
            <a:endParaRPr lang="en-US" altLang="ja-JP" sz="1200" b="0" dirty="0">
              <a:solidFill>
                <a:schemeClr val="tx1"/>
              </a:solidFill>
              <a:latin typeface="Gill Sans MT" panose="020B0502020104020203" pitchFamily="34" charset="0"/>
              <a:ea typeface="+mj-ea"/>
              <a:cs typeface="+mj-cs"/>
            </a:endParaRPr>
          </a:p>
        </p:txBody>
      </p:sp>
      <p:pic>
        <p:nvPicPr>
          <p:cNvPr id="77829" name="Picture 1">
            <a:extLst>
              <a:ext uri="{FF2B5EF4-FFF2-40B4-BE49-F238E27FC236}">
                <a16:creationId xmlns:a16="http://schemas.microsoft.com/office/drawing/2014/main" id="{ED56C570-A51F-5CA0-A1BD-F8A4F401FD3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9750" y="2638425"/>
            <a:ext cx="7993063"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wedg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a:extLst>
              <a:ext uri="{FF2B5EF4-FFF2-40B4-BE49-F238E27FC236}">
                <a16:creationId xmlns:a16="http://schemas.microsoft.com/office/drawing/2014/main" id="{D7E93C8F-7EAB-C014-C139-FC4776F0EFC6}"/>
              </a:ext>
            </a:extLst>
          </p:cNvPr>
          <p:cNvSpPr>
            <a:spLocks noGrp="1"/>
          </p:cNvSpPr>
          <p:nvPr>
            <p:ph idx="1"/>
          </p:nvPr>
        </p:nvSpPr>
        <p:spPr>
          <a:xfrm>
            <a:off x="250825" y="871538"/>
            <a:ext cx="8569325" cy="5114925"/>
          </a:xfrm>
        </p:spPr>
        <p:txBody>
          <a:bodyPr/>
          <a:lstStyle/>
          <a:p>
            <a:pPr algn="just" eaLnBrk="1" hangingPunct="1">
              <a:buFont typeface="Wingdings 3" panose="05040102010807070707" pitchFamily="18" charset="2"/>
              <a:buNone/>
              <a:defRPr/>
            </a:pPr>
            <a:endParaRPr lang="en-GB" sz="1400" dirty="0">
              <a:latin typeface="Bookman Old Style" panose="02050604050505020204" pitchFamily="18" charset="0"/>
            </a:endParaRPr>
          </a:p>
          <a:p>
            <a:pPr marL="109537" indent="0" algn="just" eaLnBrk="1" hangingPunct="1">
              <a:buFont typeface="Wingdings 3" panose="05040102010807070707" pitchFamily="18" charset="2"/>
              <a:buNone/>
              <a:defRPr/>
            </a:pPr>
            <a:r>
              <a:rPr lang="en-GB" sz="1400" b="1" dirty="0">
                <a:latin typeface="Bookman Old Style" panose="02050604050505020204" pitchFamily="18" charset="0"/>
              </a:rPr>
              <a:t>INTRODUCTION</a:t>
            </a:r>
          </a:p>
          <a:p>
            <a:pPr marL="109537" indent="0" algn="just" eaLnBrk="1" hangingPunct="1">
              <a:buFont typeface="Wingdings 3" panose="05040102010807070707" pitchFamily="18" charset="2"/>
              <a:buNone/>
              <a:defRPr/>
            </a:pPr>
            <a:r>
              <a:rPr lang="en-GB" sz="1400" b="1" dirty="0">
                <a:latin typeface="Bookman Old Style" panose="02050604050505020204" pitchFamily="18" charset="0"/>
              </a:rPr>
              <a:t>2.1 BACKGROUND</a:t>
            </a:r>
          </a:p>
          <a:p>
            <a:pPr marL="109537" indent="0" algn="just" eaLnBrk="1" hangingPunct="1">
              <a:buFont typeface="Wingdings 3" panose="05040102010807070707" pitchFamily="18" charset="2"/>
              <a:buNone/>
              <a:defRPr/>
            </a:pPr>
            <a:r>
              <a:rPr lang="en-GB" sz="1400" dirty="0">
                <a:latin typeface="Bookman Old Style" panose="02050604050505020204" pitchFamily="18" charset="0"/>
              </a:rPr>
              <a:t>The World Customs Organisation (WCO) is comprised of several regional bodies based on their geographical location. The membership is made up of Customs and Revenue Administrations of countries in each of these regional blocks. Our block is the West and Central Africa Region (WCO-WCA) comprising of twenty-three (23) member countries. It is managed through a Vice Chair, represented by a member Customs or Revenue Administration for a period of two (2) years with the possibility of an extension of another term.).</a:t>
            </a:r>
          </a:p>
          <a:p>
            <a:pPr marL="109537" indent="0" algn="just" eaLnBrk="1" hangingPunct="1">
              <a:buFont typeface="Wingdings 3" panose="05040102010807070707" pitchFamily="18" charset="2"/>
              <a:buNone/>
              <a:defRPr/>
            </a:pPr>
            <a:r>
              <a:rPr lang="en-GB" sz="1400" dirty="0">
                <a:latin typeface="Bookman Old Style" panose="02050604050505020204" pitchFamily="18" charset="0"/>
              </a:rPr>
              <a:t>The member countries of the WCO-WCA are Benin, Burkina Faso, Cameroon, Cape Verde, Central African Republic, Chad, Republic of Congo, Côte d'Ivoire, Democratic Republic of the Congo, Gabon, The Gambia, Ghana, Guinea, Liberia, Mali, Mauritania, Niger, Nigeria, Senegal, Sierra Leone, and Togo.</a:t>
            </a:r>
          </a:p>
          <a:p>
            <a:pPr marL="109537" indent="0" algn="just" eaLnBrk="1" hangingPunct="1">
              <a:buFont typeface="Wingdings 3" panose="05040102010807070707" pitchFamily="18" charset="2"/>
              <a:buNone/>
              <a:defRPr/>
            </a:pPr>
            <a:r>
              <a:rPr lang="en-GB" sz="1400" dirty="0">
                <a:latin typeface="Bookman Old Style" panose="02050604050505020204" pitchFamily="18" charset="0"/>
              </a:rPr>
              <a:t>The WCO-WCA has 6 regional structures focused on managing the various issues and activities of the region. These are detailed below:</a:t>
            </a:r>
          </a:p>
          <a:p>
            <a:pPr marL="109537" indent="0" algn="just" eaLnBrk="1" hangingPunct="1">
              <a:buFont typeface="Wingdings 3" panose="05040102010807070707" pitchFamily="18" charset="2"/>
              <a:buNone/>
              <a:defRPr/>
            </a:pPr>
            <a:r>
              <a:rPr lang="en-GB" sz="1400" dirty="0">
                <a:latin typeface="Bookman Old Style" panose="02050604050505020204" pitchFamily="18" charset="0"/>
              </a:rPr>
              <a:t>	Regional Training Centre (RTC) – Ouagadougou.</a:t>
            </a:r>
          </a:p>
          <a:p>
            <a:pPr marL="109537" indent="0" algn="just" eaLnBrk="1" hangingPunct="1">
              <a:buFont typeface="Wingdings 3" panose="05040102010807070707" pitchFamily="18" charset="2"/>
              <a:buNone/>
              <a:defRPr/>
            </a:pPr>
            <a:r>
              <a:rPr lang="en-GB" sz="1400" dirty="0">
                <a:latin typeface="Bookman Old Style" panose="02050604050505020204" pitchFamily="18" charset="0"/>
              </a:rPr>
              <a:t>	Regional Training Centre (RTC) – Abuja.</a:t>
            </a:r>
          </a:p>
          <a:p>
            <a:pPr marL="109537" indent="0" algn="just" eaLnBrk="1" hangingPunct="1">
              <a:buFont typeface="Wingdings 3" panose="05040102010807070707" pitchFamily="18" charset="2"/>
              <a:buNone/>
              <a:defRPr/>
            </a:pPr>
            <a:r>
              <a:rPr lang="en-GB" sz="1400" dirty="0">
                <a:latin typeface="Bookman Old Style" panose="02050604050505020204" pitchFamily="18" charset="0"/>
              </a:rPr>
              <a:t>	Regional Training Centre (RTC)- Brazzaville.</a:t>
            </a:r>
          </a:p>
          <a:p>
            <a:pPr marL="109537" indent="0" algn="just" eaLnBrk="1" hangingPunct="1">
              <a:buFont typeface="Wingdings 3" panose="05040102010807070707" pitchFamily="18" charset="2"/>
              <a:buNone/>
              <a:defRPr/>
            </a:pPr>
            <a:r>
              <a:rPr lang="en-GB" sz="1400" dirty="0">
                <a:latin typeface="Bookman Old Style" panose="02050604050505020204" pitchFamily="18" charset="0"/>
              </a:rPr>
              <a:t>	The Regional Office for Capacity Building (ROCB) - Abidjan.</a:t>
            </a:r>
          </a:p>
          <a:p>
            <a:pPr marL="109537" indent="0" algn="just" eaLnBrk="1" hangingPunct="1">
              <a:buFont typeface="Wingdings 3" panose="05040102010807070707" pitchFamily="18" charset="2"/>
              <a:buNone/>
              <a:defRPr/>
            </a:pPr>
            <a:r>
              <a:rPr lang="en-GB" sz="1400" dirty="0">
                <a:latin typeface="Bookman Old Style" panose="02050604050505020204" pitchFamily="18" charset="0"/>
              </a:rPr>
              <a:t>	The Regional Intelligence and Liaison Office (RILO) – Dakar (West Africa).</a:t>
            </a:r>
          </a:p>
          <a:p>
            <a:pPr marL="109537" indent="0" algn="just" eaLnBrk="1" hangingPunct="1">
              <a:buFont typeface="Wingdings 3" panose="05040102010807070707" pitchFamily="18" charset="2"/>
              <a:buNone/>
              <a:defRPr/>
            </a:pPr>
            <a:r>
              <a:rPr lang="en-GB" sz="1400" dirty="0">
                <a:latin typeface="Bookman Old Style" panose="02050604050505020204" pitchFamily="18" charset="0"/>
              </a:rPr>
              <a:t>	The Regional Intelligence and Liaison Office (RILO) – Doula (Central Africa).</a:t>
            </a:r>
          </a:p>
          <a:p>
            <a:pPr marL="109537" indent="0" algn="just" eaLnBrk="1" hangingPunct="1">
              <a:buFont typeface="Wingdings 3" panose="05040102010807070707" pitchFamily="18" charset="2"/>
              <a:buNone/>
              <a:defRPr/>
            </a:pPr>
            <a:endParaRPr lang="en-GB" sz="1400" dirty="0">
              <a:latin typeface="Bookman Old Style" panose="02050604050505020204" pitchFamily="18" charset="0"/>
            </a:endParaRPr>
          </a:p>
          <a:p>
            <a:pPr marL="109537" indent="0" algn="just" eaLnBrk="1" hangingPunct="1">
              <a:buFont typeface="Wingdings 3" panose="05040102010807070707" pitchFamily="18" charset="2"/>
              <a:buNone/>
              <a:defRPr/>
            </a:pPr>
            <a:endParaRPr lang="en-GB" sz="1400" dirty="0">
              <a:latin typeface="Bookman Old Style" panose="02050604050505020204" pitchFamily="18" charset="0"/>
            </a:endParaRPr>
          </a:p>
          <a:p>
            <a:pPr marL="109537" indent="0" algn="just" eaLnBrk="1" hangingPunct="1">
              <a:buFont typeface="Wingdings 3" panose="05040102010807070707" pitchFamily="18" charset="2"/>
              <a:buNone/>
              <a:defRPr/>
            </a:pPr>
            <a:endParaRPr lang="en-GB" sz="1400" dirty="0">
              <a:latin typeface="Bookman Old Style" panose="02050604050505020204" pitchFamily="18" charset="0"/>
            </a:endParaRPr>
          </a:p>
          <a:p>
            <a:pPr marL="109537" indent="0" algn="just" eaLnBrk="1" hangingPunct="1">
              <a:buFont typeface="Wingdings 3" panose="05040102010807070707" pitchFamily="18" charset="2"/>
              <a:buNone/>
              <a:defRPr/>
            </a:pPr>
            <a:endParaRPr lang="en-GB" sz="1400" dirty="0">
              <a:latin typeface="Bookman Old Style" panose="02050604050505020204" pitchFamily="18" charset="0"/>
            </a:endParaRPr>
          </a:p>
          <a:p>
            <a:pPr marL="109537" indent="0" algn="just" eaLnBrk="1" hangingPunct="1">
              <a:buFont typeface="Wingdings 3" panose="05040102010807070707" pitchFamily="18" charset="2"/>
              <a:buNone/>
              <a:defRPr/>
            </a:pPr>
            <a:endParaRPr lang="en-GB" sz="1400" dirty="0">
              <a:latin typeface="Bookman Old Style" panose="02050604050505020204" pitchFamily="18" charset="0"/>
            </a:endParaRPr>
          </a:p>
          <a:p>
            <a:pPr algn="just" eaLnBrk="1" hangingPunct="1">
              <a:buFont typeface="Wingdings 3" panose="05040102010807070707" pitchFamily="18" charset="2"/>
              <a:buNone/>
              <a:defRPr/>
            </a:pPr>
            <a:endParaRPr lang="en-GB" sz="1400" dirty="0">
              <a:latin typeface="Bookman Old Style" panose="02050604050505020204" pitchFamily="18" charset="0"/>
            </a:endParaRPr>
          </a:p>
          <a:p>
            <a:pPr algn="just" eaLnBrk="1" hangingPunct="1">
              <a:buFont typeface="Wingdings 3" panose="05040102010807070707" pitchFamily="18" charset="2"/>
              <a:buNone/>
              <a:defRPr/>
            </a:pPr>
            <a:endParaRPr lang="en-GB" altLang="ja-JP" sz="1400" dirty="0">
              <a:latin typeface="Bookman Old Style" panose="02050604050505020204" pitchFamily="18" charset="0"/>
              <a:ea typeface="ＭＳ Ｐゴシック" panose="020B0600070205080204" pitchFamily="34" charset="-128"/>
              <a:cs typeface="Arial" panose="020B0604020202020204" pitchFamily="34" charset="0"/>
            </a:endParaRPr>
          </a:p>
          <a:p>
            <a:pPr algn="just" eaLnBrk="1" hangingPunct="1">
              <a:lnSpc>
                <a:spcPct val="150000"/>
              </a:lnSpc>
              <a:buFont typeface="Wingdings 3" panose="05040102010807070707" pitchFamily="18" charset="2"/>
              <a:buNone/>
              <a:defRPr/>
            </a:pPr>
            <a:endParaRPr lang="en-GB" altLang="ja-JP" sz="2100" dirty="0">
              <a:latin typeface="Bookman Old Style" panose="02050604050505020204" pitchFamily="18" charset="0"/>
              <a:ea typeface="ＭＳ Ｐゴシック" panose="020B0600070205080204" pitchFamily="34" charset="-128"/>
              <a:cs typeface="Times New Roman" panose="02020603050405020304" pitchFamily="18" charset="0"/>
            </a:endParaRPr>
          </a:p>
          <a:p>
            <a:pPr algn="just" eaLnBrk="1" hangingPunct="1">
              <a:lnSpc>
                <a:spcPct val="150000"/>
              </a:lnSpc>
              <a:defRPr/>
            </a:pPr>
            <a:endParaRPr lang="en-GB" altLang="ja-JP" sz="1800" dirty="0">
              <a:latin typeface="Bookman Old Style" panose="02050604050505020204" pitchFamily="18" charset="0"/>
              <a:ea typeface="ＭＳ Ｐゴシック" panose="020B0600070205080204" pitchFamily="34" charset="-128"/>
              <a:cs typeface="Times New Roman" panose="02020603050405020304" pitchFamily="18" charset="0"/>
            </a:endParaRPr>
          </a:p>
          <a:p>
            <a:pPr algn="just" eaLnBrk="1" hangingPunct="1">
              <a:defRPr/>
            </a:pPr>
            <a:endParaRPr lang="en-GB" altLang="ja-JP" sz="1800" dirty="0">
              <a:latin typeface="Bookman Old Style" panose="02050604050505020204" pitchFamily="18" charset="0"/>
              <a:ea typeface="ＭＳ Ｐゴシック" panose="020B0600070205080204" pitchFamily="34" charset="-128"/>
              <a:cs typeface="Times New Roman" panose="02020603050405020304" pitchFamily="18" charset="0"/>
            </a:endParaRPr>
          </a:p>
          <a:p>
            <a:pPr algn="just" eaLnBrk="1" hangingPunct="1">
              <a:defRPr/>
            </a:pPr>
            <a:endParaRPr lang="en-GB" altLang="ja-JP" sz="1800" dirty="0">
              <a:latin typeface="Bookman Old Style" panose="02050604050505020204" pitchFamily="18" charset="0"/>
              <a:ea typeface="ＭＳ Ｐゴシック" panose="020B0600070205080204" pitchFamily="34" charset="-128"/>
              <a:cs typeface="Times New Roman" panose="02020603050405020304" pitchFamily="18" charset="0"/>
            </a:endParaRPr>
          </a:p>
          <a:p>
            <a:pPr algn="just" eaLnBrk="1" hangingPunct="1">
              <a:defRPr/>
            </a:pPr>
            <a:endParaRPr lang="en-GB" altLang="ja-JP" sz="1800" dirty="0">
              <a:latin typeface="Bookman Old Style" panose="02050604050505020204" pitchFamily="18" charset="0"/>
              <a:ea typeface="ＭＳ Ｐゴシック" panose="020B0600070205080204" pitchFamily="34" charset="-128"/>
              <a:cs typeface="Times New Roman" panose="02020603050405020304" pitchFamily="18" charset="0"/>
            </a:endParaRPr>
          </a:p>
          <a:p>
            <a:pPr marL="109537" indent="0" algn="just" eaLnBrk="1" hangingPunct="1">
              <a:buFont typeface="Wingdings 3" panose="05040102010807070707" pitchFamily="18" charset="2"/>
              <a:buNone/>
              <a:defRPr/>
            </a:pPr>
            <a:endParaRPr lang="en-GB" altLang="ja-JP" sz="1800" dirty="0">
              <a:latin typeface="Bookman Old Style" panose="02050604050505020204" pitchFamily="18" charset="0"/>
              <a:ea typeface="ＭＳ Ｐゴシック" panose="020B0600070205080204" pitchFamily="34" charset="-128"/>
              <a:cs typeface="Times New Roman" panose="02020603050405020304" pitchFamily="18" charset="0"/>
            </a:endParaRPr>
          </a:p>
          <a:p>
            <a:pPr algn="just" eaLnBrk="1" hangingPunct="1">
              <a:defRPr/>
            </a:pPr>
            <a:endParaRPr lang="en-GB" altLang="ja-JP" sz="2800" dirty="0">
              <a:latin typeface="Bookman Old Style" panose="02050604050505020204" pitchFamily="18" charset="0"/>
              <a:ea typeface="ＭＳ Ｐゴシック" panose="020B0600070205080204" pitchFamily="34" charset="-128"/>
              <a:cs typeface="Times New Roman" panose="02020603050405020304" pitchFamily="18" charset="0"/>
            </a:endParaRPr>
          </a:p>
          <a:p>
            <a:pPr algn="just" eaLnBrk="1" hangingPunct="1">
              <a:defRPr/>
            </a:pPr>
            <a:endParaRPr lang="en-US" altLang="ja-JP" sz="2800" dirty="0">
              <a:latin typeface="Bookman Old Style" panose="02050604050505020204" pitchFamily="18" charset="0"/>
              <a:ea typeface="ＭＳ Ｐゴシック" panose="020B0600070205080204" pitchFamily="34" charset="-128"/>
              <a:cs typeface="Times New Roman" panose="02020603050405020304" pitchFamily="18" charset="0"/>
            </a:endParaRPr>
          </a:p>
        </p:txBody>
      </p:sp>
      <p:pic>
        <p:nvPicPr>
          <p:cNvPr id="79875" name="Picture 2">
            <a:extLst>
              <a:ext uri="{FF2B5EF4-FFF2-40B4-BE49-F238E27FC236}">
                <a16:creationId xmlns:a16="http://schemas.microsoft.com/office/drawing/2014/main" id="{3D971EE9-89ED-D1D8-BF71-17AB6E641A6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0825" y="317500"/>
            <a:ext cx="933450" cy="8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9" name="Rectangle 2">
            <a:extLst>
              <a:ext uri="{FF2B5EF4-FFF2-40B4-BE49-F238E27FC236}">
                <a16:creationId xmlns:a16="http://schemas.microsoft.com/office/drawing/2014/main" id="{92EC8D62-FF87-3F7B-012D-69DB715A98D5}"/>
              </a:ext>
            </a:extLst>
          </p:cNvPr>
          <p:cNvSpPr>
            <a:spLocks noGrp="1" noChangeArrowheads="1"/>
          </p:cNvSpPr>
          <p:nvPr>
            <p:ph type="title"/>
          </p:nvPr>
        </p:nvSpPr>
        <p:spPr>
          <a:xfrm>
            <a:off x="142876" y="188640"/>
            <a:ext cx="8461572" cy="936104"/>
          </a:xfrm>
        </p:spPr>
        <p:txBody>
          <a:bodyPr/>
          <a:lstStyle/>
          <a:p>
            <a:pPr eaLnBrk="1" fontAlgn="auto" hangingPunct="1">
              <a:spcAft>
                <a:spcPts val="0"/>
              </a:spcAft>
              <a:defRPr/>
            </a:pPr>
            <a:r>
              <a:rPr lang="en-US" altLang="ja-JP" sz="1200" b="0" dirty="0">
                <a:solidFill>
                  <a:schemeClr val="tx1"/>
                </a:solidFill>
                <a:latin typeface="Gill Sans MT" panose="020B0502020104020203" pitchFamily="34" charset="0"/>
                <a:ea typeface="+mj-ea"/>
                <a:cs typeface="+mj-cs"/>
              </a:rPr>
              <a:t> 						</a:t>
            </a:r>
            <a:r>
              <a:rPr lang="en-US" altLang="ja-JP" sz="1200" b="0" dirty="0">
                <a:solidFill>
                  <a:schemeClr val="tx1"/>
                </a:solidFill>
                <a:latin typeface="Gill Sans MT" panose="020B0502020104020203" pitchFamily="34" charset="0"/>
              </a:rPr>
              <a:t>2022 WCO-WCA Audit Committee Report</a:t>
            </a:r>
            <a:endParaRPr lang="en-US" altLang="ja-JP" sz="1200" b="0" dirty="0">
              <a:solidFill>
                <a:schemeClr val="tx1"/>
              </a:solidFill>
              <a:latin typeface="Gill Sans MT" panose="020B0502020104020203" pitchFamily="34" charset="0"/>
              <a:ea typeface="+mj-ea"/>
              <a:cs typeface="+mj-cs"/>
            </a:endParaRPr>
          </a:p>
        </p:txBody>
      </p:sp>
    </p:spTree>
  </p:cSld>
  <p:clrMapOvr>
    <a:masterClrMapping/>
  </p:clrMapOvr>
  <p:transition spd="slow">
    <p:wedg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999B3EB-58E5-DDD1-8AC2-05E5DB50EBDC}"/>
              </a:ext>
            </a:extLst>
          </p:cNvPr>
          <p:cNvSpPr>
            <a:spLocks noGrp="1"/>
          </p:cNvSpPr>
          <p:nvPr>
            <p:ph idx="1"/>
          </p:nvPr>
        </p:nvSpPr>
        <p:spPr>
          <a:xfrm>
            <a:off x="457200" y="1268413"/>
            <a:ext cx="8229600" cy="4525962"/>
          </a:xfrm>
        </p:spPr>
        <p:txBody>
          <a:bodyPr/>
          <a:lstStyle/>
          <a:p>
            <a:pPr marL="109537" indent="0" algn="just">
              <a:buFont typeface="Wingdings 3" panose="05040102010807070707" pitchFamily="18" charset="2"/>
              <a:buNone/>
              <a:defRPr/>
            </a:pPr>
            <a:r>
              <a:rPr lang="en-GB" sz="1400" dirty="0">
                <a:latin typeface="Bookman Old Style" panose="02050604050505020204" pitchFamily="18" charset="0"/>
              </a:rPr>
              <a:t>At the Conference of Director Generals where the Organisation’s operating manual was adopted, it was agreed that on an annual basis The Regional office should be audited by the Audit committee and such report be presented to the conference of Director Generals.</a:t>
            </a:r>
          </a:p>
          <a:p>
            <a:pPr marL="109537" indent="0" algn="just">
              <a:buFont typeface="Wingdings 3" panose="05040102010807070707" pitchFamily="18" charset="2"/>
              <a:buNone/>
              <a:defRPr/>
            </a:pPr>
            <a:endParaRPr lang="en-GB" sz="1400" dirty="0">
              <a:latin typeface="Bookman Old Style" panose="02050604050505020204" pitchFamily="18" charset="0"/>
            </a:endParaRPr>
          </a:p>
          <a:p>
            <a:pPr marL="109537" indent="0" algn="just">
              <a:buFont typeface="Wingdings 3" panose="05040102010807070707" pitchFamily="18" charset="2"/>
              <a:buNone/>
              <a:defRPr/>
            </a:pPr>
            <a:r>
              <a:rPr lang="en-GB" sz="1400" b="1" dirty="0">
                <a:latin typeface="Bookman Old Style" panose="02050604050505020204" pitchFamily="18" charset="0"/>
              </a:rPr>
              <a:t>2.2 OBJECTIVE</a:t>
            </a:r>
          </a:p>
          <a:p>
            <a:pPr marL="109537" indent="0" algn="just">
              <a:buFont typeface="Wingdings 3" panose="05040102010807070707" pitchFamily="18" charset="2"/>
              <a:buNone/>
              <a:defRPr/>
            </a:pPr>
            <a:r>
              <a:rPr lang="en-GB" sz="1400" dirty="0">
                <a:latin typeface="Bookman Old Style" panose="02050604050505020204" pitchFamily="18" charset="0"/>
              </a:rPr>
              <a:t>The main objective of the Audit Committee's work mission is to provide a report on the status of the Regional Fund, which will be presented at the Directors General Conference.</a:t>
            </a:r>
          </a:p>
          <a:p>
            <a:pPr marL="109537" indent="0" algn="just">
              <a:buFont typeface="Wingdings 3" panose="05040102010807070707" pitchFamily="18" charset="2"/>
              <a:buNone/>
              <a:defRPr/>
            </a:pPr>
            <a:r>
              <a:rPr lang="en-GB" sz="1400" dirty="0">
                <a:latin typeface="Bookman Old Style" panose="02050604050505020204" pitchFamily="18" charset="0"/>
              </a:rPr>
              <a:t>2.3 SCOPE</a:t>
            </a:r>
          </a:p>
          <a:p>
            <a:pPr marL="109537" indent="0" algn="just">
              <a:buFont typeface="Wingdings 3" panose="05040102010807070707" pitchFamily="18" charset="2"/>
              <a:buNone/>
              <a:defRPr/>
            </a:pPr>
            <a:r>
              <a:rPr lang="en-GB" sz="1400" dirty="0">
                <a:latin typeface="Bookman Old Style" panose="02050604050505020204" pitchFamily="18" charset="0"/>
              </a:rPr>
              <a:t>The audit covered the period from 1st January 2022 to 31st December 2022. </a:t>
            </a:r>
          </a:p>
          <a:p>
            <a:pPr marL="109537" indent="0" algn="just">
              <a:buFont typeface="Wingdings 3" panose="05040102010807070707" pitchFamily="18" charset="2"/>
              <a:buNone/>
              <a:defRPr/>
            </a:pPr>
            <a:endParaRPr lang="en-GB" sz="1400" dirty="0">
              <a:latin typeface="Bookman Old Style" panose="02050604050505020204" pitchFamily="18" charset="0"/>
            </a:endParaRPr>
          </a:p>
          <a:p>
            <a:pPr marL="109537" indent="0" algn="just">
              <a:buFont typeface="Wingdings 3" panose="05040102010807070707" pitchFamily="18" charset="2"/>
              <a:buNone/>
              <a:defRPr/>
            </a:pPr>
            <a:r>
              <a:rPr lang="en-GB" sz="1400" b="1" dirty="0">
                <a:latin typeface="Bookman Old Style" panose="02050604050505020204" pitchFamily="18" charset="0"/>
              </a:rPr>
              <a:t>2.4 AUDIT APPROACH</a:t>
            </a:r>
          </a:p>
          <a:p>
            <a:pPr marL="109537" indent="0" algn="just">
              <a:buFont typeface="Wingdings 3" panose="05040102010807070707" pitchFamily="18" charset="2"/>
              <a:buNone/>
              <a:defRPr/>
            </a:pPr>
            <a:r>
              <a:rPr lang="en-GB" sz="1400" dirty="0">
                <a:latin typeface="Bookman Old Style" panose="02050604050505020204" pitchFamily="18" charset="0"/>
              </a:rPr>
              <a:t>This audit was conducted in accordance with the International Standards of Auditing (ISA’s). These standards require that we conduct a risk assessment to focus resources on the areas of greatest audit risk in conducting our work. During this engagement, we:</a:t>
            </a:r>
          </a:p>
          <a:p>
            <a:pPr algn="just">
              <a:buFont typeface="Wingdings" panose="05000000000000000000" pitchFamily="2" charset="2"/>
              <a:buChar char="v"/>
              <a:defRPr/>
            </a:pPr>
            <a:r>
              <a:rPr lang="en-GB" sz="1400" dirty="0">
                <a:latin typeface="Bookman Old Style" panose="02050604050505020204" pitchFamily="18" charset="0"/>
              </a:rPr>
              <a:t>	held discussions with key members of staff of the Regional fund office;</a:t>
            </a:r>
          </a:p>
          <a:p>
            <a:pPr algn="just">
              <a:buFont typeface="Wingdings" panose="05000000000000000000" pitchFamily="2" charset="2"/>
              <a:buChar char="v"/>
              <a:defRPr/>
            </a:pPr>
            <a:r>
              <a:rPr lang="en-GB" sz="1400" dirty="0">
                <a:latin typeface="Bookman Old Style" panose="02050604050505020204" pitchFamily="18" charset="0"/>
              </a:rPr>
              <a:t>	reviewed key documents;</a:t>
            </a:r>
          </a:p>
          <a:p>
            <a:pPr algn="just">
              <a:buFont typeface="Wingdings" panose="05000000000000000000" pitchFamily="2" charset="2"/>
              <a:buChar char="v"/>
              <a:defRPr/>
            </a:pPr>
            <a:r>
              <a:rPr lang="en-GB" sz="1400" dirty="0">
                <a:latin typeface="Bookman Old Style" panose="02050604050505020204" pitchFamily="18" charset="0"/>
              </a:rPr>
              <a:t>	tested key controls; and </a:t>
            </a:r>
          </a:p>
          <a:p>
            <a:pPr algn="just">
              <a:buFont typeface="Wingdings" panose="05000000000000000000" pitchFamily="2" charset="2"/>
              <a:buChar char="v"/>
              <a:defRPr/>
            </a:pPr>
            <a:r>
              <a:rPr lang="en-GB" sz="1400" dirty="0">
                <a:latin typeface="Bookman Old Style" panose="02050604050505020204" pitchFamily="18" charset="0"/>
              </a:rPr>
              <a:t>	performed tests of financial transactions on a sample basis.</a:t>
            </a:r>
          </a:p>
          <a:p>
            <a:pPr marL="109537" indent="0" algn="just">
              <a:buFont typeface="Wingdings 3" panose="05040102010807070707" pitchFamily="18" charset="2"/>
              <a:buNone/>
              <a:defRPr/>
            </a:pPr>
            <a:endParaRPr lang="en-GB" sz="1400" dirty="0">
              <a:latin typeface="Bookman Old Style" panose="02050604050505020204" pitchFamily="18" charset="0"/>
            </a:endParaRPr>
          </a:p>
          <a:p>
            <a:pPr marL="109537" indent="0" algn="just">
              <a:buFont typeface="Wingdings 3" panose="05040102010807070707" pitchFamily="18" charset="2"/>
              <a:buNone/>
              <a:defRPr/>
            </a:pPr>
            <a:endParaRPr lang="en-GB" sz="1400" dirty="0">
              <a:latin typeface="Bookman Old Style" panose="02050604050505020204" pitchFamily="18" charset="0"/>
            </a:endParaRPr>
          </a:p>
          <a:p>
            <a:pPr marL="109537" indent="0" algn="just">
              <a:buFont typeface="Wingdings 3" panose="05040102010807070707" pitchFamily="18" charset="2"/>
              <a:buNone/>
              <a:defRPr/>
            </a:pPr>
            <a:endParaRPr lang="en-GB" sz="1400" dirty="0">
              <a:latin typeface="Bookman Old Style" panose="02050604050505020204" pitchFamily="18" charset="0"/>
            </a:endParaRPr>
          </a:p>
          <a:p>
            <a:pPr marL="109537" indent="0" algn="just">
              <a:buFont typeface="Wingdings 3" panose="05040102010807070707" pitchFamily="18" charset="2"/>
              <a:buNone/>
              <a:defRPr/>
            </a:pPr>
            <a:endParaRPr lang="en-GB" sz="1400" dirty="0">
              <a:latin typeface="Bookman Old Style" panose="02050604050505020204" pitchFamily="18" charset="0"/>
            </a:endParaRPr>
          </a:p>
          <a:p>
            <a:pPr marL="109537" indent="0" algn="just">
              <a:buFont typeface="Wingdings 3" panose="05040102010807070707" pitchFamily="18" charset="2"/>
              <a:buNone/>
              <a:defRPr/>
            </a:pPr>
            <a:endParaRPr lang="en-GB" sz="1400" dirty="0">
              <a:latin typeface="Bookman Old Style" panose="02050604050505020204" pitchFamily="18" charset="0"/>
            </a:endParaRPr>
          </a:p>
          <a:p>
            <a:pPr marL="109537" indent="0" algn="just">
              <a:buFont typeface="Wingdings 3" panose="05040102010807070707" pitchFamily="18" charset="2"/>
              <a:buNone/>
              <a:defRPr/>
            </a:pPr>
            <a:endParaRPr lang="en-GB" sz="1400" dirty="0">
              <a:latin typeface="Bookman Old Style" panose="02050604050505020204" pitchFamily="18" charset="0"/>
            </a:endParaRPr>
          </a:p>
          <a:p>
            <a:pPr marL="109537" indent="0" algn="just">
              <a:buFont typeface="Wingdings 3" panose="05040102010807070707" pitchFamily="18" charset="2"/>
              <a:buNone/>
              <a:defRPr/>
            </a:pPr>
            <a:endParaRPr lang="en-GB" sz="1400" dirty="0">
              <a:latin typeface="Bookman Old Style" panose="02050604050505020204" pitchFamily="18" charset="0"/>
            </a:endParaRPr>
          </a:p>
        </p:txBody>
      </p:sp>
      <p:sp>
        <p:nvSpPr>
          <p:cNvPr id="3" name="Title 2">
            <a:extLst>
              <a:ext uri="{FF2B5EF4-FFF2-40B4-BE49-F238E27FC236}">
                <a16:creationId xmlns:a16="http://schemas.microsoft.com/office/drawing/2014/main" id="{28859528-3ADE-B7FD-795D-6C875F0E0930}"/>
              </a:ext>
            </a:extLst>
          </p:cNvPr>
          <p:cNvSpPr>
            <a:spLocks noGrp="1"/>
          </p:cNvSpPr>
          <p:nvPr>
            <p:ph type="title"/>
          </p:nvPr>
        </p:nvSpPr>
        <p:spPr/>
        <p:txBody>
          <a:bodyPr/>
          <a:lstStyle/>
          <a:p>
            <a:pPr>
              <a:defRPr/>
            </a:pPr>
            <a:r>
              <a:rPr lang="en-GB" sz="1000" dirty="0"/>
              <a:t>						 </a:t>
            </a:r>
            <a:r>
              <a:rPr lang="en-US" altLang="ja-JP" sz="1000" b="0" dirty="0">
                <a:solidFill>
                  <a:schemeClr val="tx1"/>
                </a:solidFill>
                <a:latin typeface="Gill Sans MT" panose="020B0502020104020203" pitchFamily="34" charset="0"/>
              </a:rPr>
              <a:t>2022 WCO-WCA Audit Committee Report</a:t>
            </a:r>
            <a:endParaRPr lang="en-GB" sz="1200" dirty="0"/>
          </a:p>
        </p:txBody>
      </p:sp>
      <p:pic>
        <p:nvPicPr>
          <p:cNvPr id="81924" name="Picture 4">
            <a:extLst>
              <a:ext uri="{FF2B5EF4-FFF2-40B4-BE49-F238E27FC236}">
                <a16:creationId xmlns:a16="http://schemas.microsoft.com/office/drawing/2014/main" id="{066F5835-DE42-5455-9E25-8C2026D1905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0113" y="274638"/>
            <a:ext cx="935037" cy="804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fad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Content Placeholder 1">
            <a:extLst>
              <a:ext uri="{FF2B5EF4-FFF2-40B4-BE49-F238E27FC236}">
                <a16:creationId xmlns:a16="http://schemas.microsoft.com/office/drawing/2014/main" id="{F2F7EAC1-516F-82B8-5708-F6B49B88788F}"/>
              </a:ext>
            </a:extLst>
          </p:cNvPr>
          <p:cNvSpPr>
            <a:spLocks noGrp="1"/>
          </p:cNvSpPr>
          <p:nvPr>
            <p:ph idx="1"/>
          </p:nvPr>
        </p:nvSpPr>
        <p:spPr>
          <a:xfrm>
            <a:off x="469900" y="1228725"/>
            <a:ext cx="8229600" cy="4792663"/>
          </a:xfrm>
        </p:spPr>
        <p:txBody>
          <a:bodyPr/>
          <a:lstStyle/>
          <a:p>
            <a:pPr marL="107950" indent="0" algn="just">
              <a:buFont typeface="Wingdings 3" panose="05040102010807070707" pitchFamily="18" charset="2"/>
              <a:buNone/>
            </a:pPr>
            <a:r>
              <a:rPr lang="en-GB" altLang="en-US" sz="1600">
                <a:latin typeface="Bookman Old Style" panose="02050604050505020204" pitchFamily="18" charset="0"/>
                <a:ea typeface="ＭＳ Ｐゴシック" panose="020B0600070205080204" pitchFamily="34" charset="-128"/>
              </a:rPr>
              <a:t>Detailed audit findings are presented in the following sections of the report. According to the criteria set in the table below, these findings have been prioritised as high, medium or low.</a:t>
            </a:r>
          </a:p>
          <a:p>
            <a:pPr marL="107950" indent="0" algn="just">
              <a:buFont typeface="Wingdings 3" panose="05040102010807070707" pitchFamily="18" charset="2"/>
              <a:buNone/>
            </a:pPr>
            <a:endParaRPr lang="en-GB" altLang="en-US" sz="1600">
              <a:latin typeface="Bookman Old Style" panose="02050604050505020204" pitchFamily="18" charset="0"/>
              <a:ea typeface="ＭＳ Ｐゴシック" panose="020B0600070205080204" pitchFamily="34" charset="-128"/>
            </a:endParaRPr>
          </a:p>
          <a:p>
            <a:pPr marL="107950" indent="0" algn="just">
              <a:buFont typeface="Wingdings 3" panose="05040102010807070707" pitchFamily="18" charset="2"/>
              <a:buNone/>
            </a:pPr>
            <a:endParaRPr lang="en-GB" altLang="en-US" sz="1600">
              <a:latin typeface="Bookman Old Style" panose="02050604050505020204" pitchFamily="18" charset="0"/>
              <a:ea typeface="ＭＳ Ｐゴシック" panose="020B0600070205080204" pitchFamily="34" charset="-128"/>
            </a:endParaRPr>
          </a:p>
          <a:p>
            <a:pPr marL="107950" indent="0" algn="just">
              <a:buFont typeface="Wingdings 3" panose="05040102010807070707" pitchFamily="18" charset="2"/>
              <a:buNone/>
            </a:pPr>
            <a:endParaRPr lang="en-GB" altLang="en-US" sz="1600">
              <a:latin typeface="Bookman Old Style" panose="02050604050505020204" pitchFamily="18" charset="0"/>
              <a:ea typeface="ＭＳ Ｐゴシック" panose="020B0600070205080204" pitchFamily="34" charset="-128"/>
            </a:endParaRPr>
          </a:p>
          <a:p>
            <a:pPr marL="107950" indent="0" algn="just">
              <a:buFont typeface="Wingdings 3" panose="05040102010807070707" pitchFamily="18" charset="2"/>
              <a:buNone/>
            </a:pPr>
            <a:endParaRPr lang="en-GB" altLang="en-US" sz="1600">
              <a:latin typeface="Bookman Old Style" panose="02050604050505020204" pitchFamily="18" charset="0"/>
              <a:ea typeface="ＭＳ Ｐゴシック" panose="020B0600070205080204" pitchFamily="34" charset="-128"/>
            </a:endParaRPr>
          </a:p>
          <a:p>
            <a:pPr marL="107950" indent="0" algn="just">
              <a:buFont typeface="Wingdings 3" panose="05040102010807070707" pitchFamily="18" charset="2"/>
              <a:buNone/>
            </a:pPr>
            <a:endParaRPr lang="en-GB" altLang="en-US" sz="1600">
              <a:latin typeface="Bookman Old Style" panose="02050604050505020204" pitchFamily="18" charset="0"/>
              <a:ea typeface="ＭＳ Ｐゴシック" panose="020B0600070205080204" pitchFamily="34" charset="-128"/>
            </a:endParaRPr>
          </a:p>
          <a:p>
            <a:pPr marL="107950" indent="0" algn="just">
              <a:buFont typeface="Wingdings 3" panose="05040102010807070707" pitchFamily="18" charset="2"/>
              <a:buNone/>
            </a:pPr>
            <a:endParaRPr lang="en-GB" altLang="en-US" sz="1600">
              <a:latin typeface="Bookman Old Style" panose="02050604050505020204" pitchFamily="18" charset="0"/>
              <a:ea typeface="ＭＳ Ｐゴシック" panose="020B0600070205080204" pitchFamily="34" charset="-128"/>
            </a:endParaRPr>
          </a:p>
          <a:p>
            <a:pPr marL="107950" indent="0" algn="just">
              <a:buFont typeface="Wingdings 3" panose="05040102010807070707" pitchFamily="18" charset="2"/>
              <a:buNone/>
            </a:pPr>
            <a:endParaRPr lang="en-GB" altLang="en-US" sz="1600">
              <a:latin typeface="Bookman Old Style" panose="02050604050505020204" pitchFamily="18" charset="0"/>
              <a:ea typeface="ＭＳ Ｐゴシック" panose="020B0600070205080204" pitchFamily="34" charset="-128"/>
            </a:endParaRPr>
          </a:p>
          <a:p>
            <a:pPr marL="107950" indent="0" algn="just">
              <a:buFont typeface="Wingdings 3" panose="05040102010807070707" pitchFamily="18" charset="2"/>
              <a:buNone/>
            </a:pPr>
            <a:endParaRPr lang="en-GB" altLang="en-US" sz="1600">
              <a:latin typeface="Bookman Old Style" panose="02050604050505020204" pitchFamily="18" charset="0"/>
              <a:ea typeface="ＭＳ Ｐゴシック" panose="020B0600070205080204" pitchFamily="34" charset="-128"/>
            </a:endParaRPr>
          </a:p>
          <a:p>
            <a:pPr marL="107950" indent="0" algn="just">
              <a:buFont typeface="Wingdings 3" panose="05040102010807070707" pitchFamily="18" charset="2"/>
              <a:buNone/>
            </a:pPr>
            <a:endParaRPr lang="en-GB" altLang="en-US" sz="1600">
              <a:latin typeface="Bookman Old Style" panose="02050604050505020204" pitchFamily="18" charset="0"/>
              <a:ea typeface="ＭＳ Ｐゴシック" panose="020B0600070205080204" pitchFamily="34" charset="-128"/>
            </a:endParaRPr>
          </a:p>
          <a:p>
            <a:pPr marL="107950" indent="0" algn="just">
              <a:buFont typeface="Wingdings 3" panose="05040102010807070707" pitchFamily="18" charset="2"/>
              <a:buNone/>
            </a:pPr>
            <a:endParaRPr lang="en-GB" altLang="en-US" sz="1600">
              <a:latin typeface="Bookman Old Style" panose="02050604050505020204" pitchFamily="18" charset="0"/>
              <a:ea typeface="ＭＳ Ｐゴシック" panose="020B0600070205080204" pitchFamily="34" charset="-128"/>
            </a:endParaRPr>
          </a:p>
          <a:p>
            <a:pPr marL="107950" indent="0" algn="just">
              <a:buFont typeface="Wingdings 3" panose="05040102010807070707" pitchFamily="18" charset="2"/>
              <a:buNone/>
            </a:pPr>
            <a:r>
              <a:rPr lang="en-GB" altLang="en-US" sz="1600">
                <a:latin typeface="Bookman Old Style" panose="02050604050505020204" pitchFamily="18" charset="0"/>
                <a:ea typeface="ＭＳ Ｐゴシック" panose="020B0600070205080204" pitchFamily="34" charset="-128"/>
              </a:rPr>
              <a:t>2..5 APPRECIATION</a:t>
            </a:r>
          </a:p>
          <a:p>
            <a:pPr marL="107950" indent="0" algn="just">
              <a:buFont typeface="Wingdings 3" panose="05040102010807070707" pitchFamily="18" charset="2"/>
              <a:buNone/>
            </a:pPr>
            <a:r>
              <a:rPr lang="en-GB" altLang="en-US" sz="1600">
                <a:latin typeface="Bookman Old Style" panose="02050604050505020204" pitchFamily="18" charset="0"/>
                <a:ea typeface="ＭＳ Ｐゴシック" panose="020B0600070205080204" pitchFamily="34" charset="-128"/>
              </a:rPr>
              <a:t>We would like to take this opportunity to express our thanks and appreciation to Vice presidency and the regional fund manager  for the cooperation and assistance rendered to us during our work. </a:t>
            </a:r>
          </a:p>
        </p:txBody>
      </p:sp>
      <p:sp>
        <p:nvSpPr>
          <p:cNvPr id="3" name="Title 2">
            <a:extLst>
              <a:ext uri="{FF2B5EF4-FFF2-40B4-BE49-F238E27FC236}">
                <a16:creationId xmlns:a16="http://schemas.microsoft.com/office/drawing/2014/main" id="{2F09AF44-06A9-5D29-159D-3C1972BB78ED}"/>
              </a:ext>
            </a:extLst>
          </p:cNvPr>
          <p:cNvSpPr>
            <a:spLocks noGrp="1"/>
          </p:cNvSpPr>
          <p:nvPr>
            <p:ph type="title"/>
          </p:nvPr>
        </p:nvSpPr>
        <p:spPr>
          <a:xfrm>
            <a:off x="457200" y="274638"/>
            <a:ext cx="8229600" cy="863600"/>
          </a:xfrm>
        </p:spPr>
        <p:txBody>
          <a:bodyPr/>
          <a:lstStyle/>
          <a:p>
            <a:pPr>
              <a:defRPr/>
            </a:pPr>
            <a:r>
              <a:rPr lang="en-GB" sz="1200" dirty="0"/>
              <a:t> 					</a:t>
            </a:r>
            <a:r>
              <a:rPr lang="en-US" altLang="ja-JP" sz="1200" b="0" dirty="0">
                <a:solidFill>
                  <a:schemeClr val="tx1"/>
                </a:solidFill>
                <a:latin typeface="Gill Sans MT" panose="020B0502020104020203" pitchFamily="34" charset="0"/>
              </a:rPr>
              <a:t>2022 WCO-WCA Audit Committee Report</a:t>
            </a:r>
            <a:endParaRPr lang="en-GB" sz="1200" dirty="0"/>
          </a:p>
        </p:txBody>
      </p:sp>
      <p:graphicFrame>
        <p:nvGraphicFramePr>
          <p:cNvPr id="5" name="Table 4">
            <a:extLst>
              <a:ext uri="{FF2B5EF4-FFF2-40B4-BE49-F238E27FC236}">
                <a16:creationId xmlns:a16="http://schemas.microsoft.com/office/drawing/2014/main" id="{CA53D012-6373-AA70-D6DD-20F89EF42ADD}"/>
              </a:ext>
            </a:extLst>
          </p:cNvPr>
          <p:cNvGraphicFramePr>
            <a:graphicFrameLocks noGrp="1"/>
          </p:cNvGraphicFramePr>
          <p:nvPr/>
        </p:nvGraphicFramePr>
        <p:xfrm>
          <a:off x="647700" y="2222500"/>
          <a:ext cx="7740650" cy="2646363"/>
        </p:xfrm>
        <a:graphic>
          <a:graphicData uri="http://schemas.openxmlformats.org/drawingml/2006/table">
            <a:tbl>
              <a:tblPr firstRow="1" firstCol="1" lastRow="1" lastCol="1" bandRow="1" bandCol="1"/>
              <a:tblGrid>
                <a:gridCol w="1159139">
                  <a:extLst>
                    <a:ext uri="{9D8B030D-6E8A-4147-A177-3AD203B41FA5}">
                      <a16:colId xmlns:a16="http://schemas.microsoft.com/office/drawing/2014/main" val="20000"/>
                    </a:ext>
                  </a:extLst>
                </a:gridCol>
                <a:gridCol w="6581511">
                  <a:extLst>
                    <a:ext uri="{9D8B030D-6E8A-4147-A177-3AD203B41FA5}">
                      <a16:colId xmlns:a16="http://schemas.microsoft.com/office/drawing/2014/main" val="20001"/>
                    </a:ext>
                  </a:extLst>
                </a:gridCol>
              </a:tblGrid>
              <a:tr h="431900">
                <a:tc>
                  <a:txBody>
                    <a:bodyPr/>
                    <a:lstStyle/>
                    <a:p>
                      <a:pPr algn="just" fontAlgn="base" hangingPunct="0">
                        <a:lnSpc>
                          <a:spcPct val="115000"/>
                        </a:lnSpc>
                        <a:spcAft>
                          <a:spcPts val="1000"/>
                        </a:spcAft>
                      </a:pPr>
                      <a:r>
                        <a:rPr lang="en-GB" sz="1100" b="1" dirty="0">
                          <a:effectLst/>
                          <a:latin typeface="Bookman Old Style" panose="02050604050505020204" pitchFamily="18" charset="0"/>
                          <a:ea typeface="Calibri" panose="020F0502020204030204" pitchFamily="34" charset="0"/>
                          <a:cs typeface="Times New Roman" panose="02020603050405020304" pitchFamily="18" charset="0"/>
                        </a:rPr>
                        <a:t>Risk Rating</a:t>
                      </a:r>
                      <a:endParaRPr lang="en-GB" sz="1100"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68577" marR="685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a:txBody>
                    <a:bodyPr/>
                    <a:lstStyle/>
                    <a:p>
                      <a:pPr algn="just" fontAlgn="base" hangingPunct="0">
                        <a:lnSpc>
                          <a:spcPct val="115000"/>
                        </a:lnSpc>
                        <a:spcAft>
                          <a:spcPts val="1000"/>
                        </a:spcAft>
                      </a:pPr>
                      <a:r>
                        <a:rPr lang="en-GB" sz="1100" b="1" dirty="0">
                          <a:solidFill>
                            <a:srgbClr val="000000"/>
                          </a:solidFill>
                          <a:effectLst/>
                          <a:latin typeface="Bookman Old Style" panose="02050604050505020204" pitchFamily="18" charset="0"/>
                          <a:ea typeface="Calibri" panose="020F0502020204030204" pitchFamily="34" charset="0"/>
                          <a:cs typeface="Times New Roman" panose="02020603050405020304" pitchFamily="18" charset="0"/>
                        </a:rPr>
                        <a:t>Description</a:t>
                      </a:r>
                      <a:endParaRPr lang="en-GB" sz="1100" dirty="0">
                        <a:effectLst/>
                        <a:latin typeface="Bookman Old Style" panose="02050604050505020204" pitchFamily="18" charset="0"/>
                        <a:ea typeface="Calibri" panose="020F0502020204030204" pitchFamily="34" charset="0"/>
                        <a:cs typeface="Times New Roman" panose="02020603050405020304" pitchFamily="18" charset="0"/>
                      </a:endParaRPr>
                    </a:p>
                  </a:txBody>
                  <a:tcPr marL="68577" marR="685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extLst>
                  <a:ext uri="{0D108BD9-81ED-4DB2-BD59-A6C34878D82A}">
                    <a16:rowId xmlns:a16="http://schemas.microsoft.com/office/drawing/2014/main" val="10000"/>
                  </a:ext>
                </a:extLst>
              </a:tr>
              <a:tr h="738154">
                <a:tc>
                  <a:txBody>
                    <a:bodyPr/>
                    <a:lstStyle/>
                    <a:p>
                      <a:pPr algn="just" fontAlgn="base" hangingPunct="0">
                        <a:lnSpc>
                          <a:spcPct val="115000"/>
                        </a:lnSpc>
                        <a:spcAft>
                          <a:spcPts val="1000"/>
                        </a:spcAft>
                      </a:pPr>
                      <a:r>
                        <a:rPr lang="en-GB" sz="1100" dirty="0">
                          <a:effectLst/>
                          <a:latin typeface="Bookman Old Style" panose="02050604050505020204" pitchFamily="18" charset="0"/>
                          <a:ea typeface="Calibri" panose="020F0502020204030204" pitchFamily="34" charset="0"/>
                          <a:cs typeface="Times New Roman" panose="02020603050405020304" pitchFamily="18" charset="0"/>
                        </a:rPr>
                        <a:t>High</a:t>
                      </a:r>
                    </a:p>
                  </a:txBody>
                  <a:tcPr marL="68577" marR="685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gn="just" fontAlgn="base" hangingPunct="0">
                        <a:lnSpc>
                          <a:spcPct val="115000"/>
                        </a:lnSpc>
                        <a:spcAft>
                          <a:spcPts val="600"/>
                        </a:spcAft>
                        <a:buFont typeface="Symbol" panose="05050102010706020507" pitchFamily="18" charset="2"/>
                        <a:buChar char=""/>
                      </a:pPr>
                      <a:r>
                        <a:rPr lang="en-GB" sz="1100" dirty="0">
                          <a:effectLst/>
                          <a:latin typeface="Bookman Old Style" panose="02050604050505020204" pitchFamily="18" charset="0"/>
                          <a:ea typeface="Calibri" panose="020F0502020204030204" pitchFamily="34" charset="0"/>
                          <a:cs typeface="Times New Roman" panose="02020603050405020304" pitchFamily="18" charset="0"/>
                        </a:rPr>
                        <a:t>matters which may pose a significant business or financial risk to the entity; and/or</a:t>
                      </a:r>
                    </a:p>
                    <a:p>
                      <a:pPr marL="342900" lvl="0" indent="-342900" algn="just" fontAlgn="base" hangingPunct="0">
                        <a:lnSpc>
                          <a:spcPct val="115000"/>
                        </a:lnSpc>
                        <a:spcAft>
                          <a:spcPts val="600"/>
                        </a:spcAft>
                        <a:buFont typeface="Symbol" panose="05050102010706020507" pitchFamily="18" charset="2"/>
                        <a:buChar char=""/>
                      </a:pPr>
                      <a:r>
                        <a:rPr lang="en-GB" sz="1100" dirty="0">
                          <a:effectLst/>
                          <a:latin typeface="Bookman Old Style" panose="02050604050505020204" pitchFamily="18" charset="0"/>
                          <a:ea typeface="Calibri" panose="020F0502020204030204" pitchFamily="34" charset="0"/>
                          <a:cs typeface="Times New Roman" panose="02020603050405020304" pitchFamily="18" charset="0"/>
                        </a:rPr>
                        <a:t>matters that have resulted or could potentially result in a modified or qualified audit opinion if not addressed as a matter of urgency by the entity.</a:t>
                      </a:r>
                    </a:p>
                  </a:txBody>
                  <a:tcPr marL="68577" marR="685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738154">
                <a:tc>
                  <a:txBody>
                    <a:bodyPr/>
                    <a:lstStyle/>
                    <a:p>
                      <a:pPr algn="just" fontAlgn="base" hangingPunct="0">
                        <a:lnSpc>
                          <a:spcPct val="115000"/>
                        </a:lnSpc>
                        <a:spcAft>
                          <a:spcPts val="1000"/>
                        </a:spcAft>
                      </a:pPr>
                      <a:r>
                        <a:rPr lang="en-GB" sz="1100" dirty="0">
                          <a:effectLst/>
                          <a:latin typeface="Bookman Old Style" panose="02050604050505020204" pitchFamily="18" charset="0"/>
                          <a:ea typeface="Calibri" panose="020F0502020204030204" pitchFamily="34" charset="0"/>
                          <a:cs typeface="Times New Roman" panose="02020603050405020304" pitchFamily="18" charset="0"/>
                        </a:rPr>
                        <a:t>Moderate</a:t>
                      </a:r>
                    </a:p>
                  </a:txBody>
                  <a:tcPr marL="68577" marR="685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gn="just" fontAlgn="base" hangingPunct="0">
                        <a:lnSpc>
                          <a:spcPct val="115000"/>
                        </a:lnSpc>
                        <a:spcAft>
                          <a:spcPts val="600"/>
                        </a:spcAft>
                        <a:buFont typeface="Symbol" panose="05050102010706020507" pitchFamily="18" charset="2"/>
                        <a:buChar char=""/>
                      </a:pPr>
                      <a:r>
                        <a:rPr lang="en-GB" sz="1100" dirty="0">
                          <a:effectLst/>
                          <a:latin typeface="Bookman Old Style" panose="02050604050505020204" pitchFamily="18" charset="0"/>
                          <a:ea typeface="Calibri" panose="020F0502020204030204" pitchFamily="34" charset="0"/>
                          <a:cs typeface="Times New Roman" panose="02020603050405020304" pitchFamily="18" charset="0"/>
                        </a:rPr>
                        <a:t>matters of a systemic nature that pose a moderate business or financial risk to the entity if not addressed as high priority within the current financial year; and/or </a:t>
                      </a:r>
                    </a:p>
                    <a:p>
                      <a:pPr marL="342900" lvl="0" indent="-342900" algn="just" fontAlgn="base" hangingPunct="0">
                        <a:lnSpc>
                          <a:spcPct val="115000"/>
                        </a:lnSpc>
                        <a:spcAft>
                          <a:spcPts val="600"/>
                        </a:spcAft>
                        <a:buFont typeface="Symbol" panose="05050102010706020507" pitchFamily="18" charset="2"/>
                        <a:buChar char=""/>
                      </a:pPr>
                      <a:r>
                        <a:rPr lang="en-GB" sz="1100" dirty="0">
                          <a:effectLst/>
                          <a:latin typeface="Bookman Old Style" panose="02050604050505020204" pitchFamily="18" charset="0"/>
                          <a:ea typeface="Calibri" panose="020F0502020204030204" pitchFamily="34" charset="0"/>
                          <a:cs typeface="Times New Roman" panose="02020603050405020304" pitchFamily="18" charset="0"/>
                        </a:rPr>
                        <a:t>matters that may escalate to high risk if not addressed promptly.</a:t>
                      </a:r>
                    </a:p>
                  </a:txBody>
                  <a:tcPr marL="68577" marR="685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738154">
                <a:tc>
                  <a:txBody>
                    <a:bodyPr/>
                    <a:lstStyle/>
                    <a:p>
                      <a:pPr algn="just" fontAlgn="base" hangingPunct="0">
                        <a:lnSpc>
                          <a:spcPct val="115000"/>
                        </a:lnSpc>
                        <a:spcAft>
                          <a:spcPts val="1000"/>
                        </a:spcAft>
                      </a:pPr>
                      <a:r>
                        <a:rPr lang="en-GB" sz="1100" dirty="0">
                          <a:effectLst/>
                          <a:latin typeface="Bookman Old Style" panose="02050604050505020204" pitchFamily="18" charset="0"/>
                          <a:ea typeface="Calibri" panose="020F0502020204030204" pitchFamily="34" charset="0"/>
                          <a:cs typeface="Times New Roman" panose="02020603050405020304" pitchFamily="18" charset="0"/>
                        </a:rPr>
                        <a:t>Low</a:t>
                      </a:r>
                    </a:p>
                  </a:txBody>
                  <a:tcPr marL="68577" marR="685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gn="just" fontAlgn="base" hangingPunct="0">
                        <a:lnSpc>
                          <a:spcPct val="115000"/>
                        </a:lnSpc>
                        <a:spcAft>
                          <a:spcPts val="600"/>
                        </a:spcAft>
                        <a:buFont typeface="Symbol" panose="05050102010706020507" pitchFamily="18" charset="2"/>
                        <a:buChar char=""/>
                      </a:pPr>
                      <a:r>
                        <a:rPr lang="en-GB" sz="1100" dirty="0">
                          <a:effectLst/>
                          <a:latin typeface="Bookman Old Style" panose="02050604050505020204" pitchFamily="18" charset="0"/>
                          <a:ea typeface="Calibri" panose="020F0502020204030204" pitchFamily="34" charset="0"/>
                          <a:cs typeface="Times New Roman" panose="02020603050405020304" pitchFamily="18" charset="0"/>
                        </a:rPr>
                        <a:t>matters that are isolated, non-systemic or procedural in nature; and/or</a:t>
                      </a:r>
                    </a:p>
                    <a:p>
                      <a:pPr marL="342900" lvl="0" indent="-342900" algn="just" fontAlgn="base" hangingPunct="0">
                        <a:lnSpc>
                          <a:spcPct val="115000"/>
                        </a:lnSpc>
                        <a:spcAft>
                          <a:spcPts val="600"/>
                        </a:spcAft>
                        <a:buFont typeface="Symbol" panose="05050102010706020507" pitchFamily="18" charset="2"/>
                        <a:buChar char=""/>
                      </a:pPr>
                      <a:r>
                        <a:rPr lang="en-GB" sz="1100" dirty="0">
                          <a:effectLst/>
                          <a:latin typeface="Bookman Old Style" panose="02050604050505020204" pitchFamily="18" charset="0"/>
                          <a:ea typeface="Calibri" panose="020F0502020204030204" pitchFamily="34" charset="0"/>
                          <a:cs typeface="Times New Roman" panose="02020603050405020304" pitchFamily="18" charset="0"/>
                        </a:rPr>
                        <a:t>matters that reflect relatively minor administrative shortcomings and require action in order to improve the entity's overall control environment.</a:t>
                      </a:r>
                    </a:p>
                  </a:txBody>
                  <a:tcPr marL="68577" marR="685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82965" name="Rectangle 1">
            <a:extLst>
              <a:ext uri="{FF2B5EF4-FFF2-40B4-BE49-F238E27FC236}">
                <a16:creationId xmlns:a16="http://schemas.microsoft.com/office/drawing/2014/main" id="{27693F1B-8647-168C-9BD2-0A9BF111E1EC}"/>
              </a:ext>
            </a:extLst>
          </p:cNvPr>
          <p:cNvSpPr>
            <a:spLocks noChangeArrowheads="1"/>
          </p:cNvSpPr>
          <p:nvPr/>
        </p:nvSpPr>
        <p:spPr bwMode="auto">
          <a:xfrm>
            <a:off x="49213" y="2708275"/>
            <a:ext cx="12166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endParaRPr lang="en-GB" altLang="en-US"/>
          </a:p>
        </p:txBody>
      </p:sp>
      <p:pic>
        <p:nvPicPr>
          <p:cNvPr id="82966" name="Picture 7">
            <a:extLst>
              <a:ext uri="{FF2B5EF4-FFF2-40B4-BE49-F238E27FC236}">
                <a16:creationId xmlns:a16="http://schemas.microsoft.com/office/drawing/2014/main" id="{E6BF0695-A000-5538-131A-A4A455F2BBB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7700" y="365125"/>
            <a:ext cx="1071563" cy="773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fade/>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Content Placeholder 1">
            <a:extLst>
              <a:ext uri="{FF2B5EF4-FFF2-40B4-BE49-F238E27FC236}">
                <a16:creationId xmlns:a16="http://schemas.microsoft.com/office/drawing/2014/main" id="{5AC812B7-1D36-C226-D038-280E57275874}"/>
              </a:ext>
            </a:extLst>
          </p:cNvPr>
          <p:cNvSpPr>
            <a:spLocks noGrp="1"/>
          </p:cNvSpPr>
          <p:nvPr>
            <p:ph idx="1"/>
          </p:nvPr>
        </p:nvSpPr>
        <p:spPr>
          <a:xfrm>
            <a:off x="457200" y="1417638"/>
            <a:ext cx="8229600" cy="4525962"/>
          </a:xfrm>
        </p:spPr>
        <p:txBody>
          <a:bodyPr/>
          <a:lstStyle/>
          <a:p>
            <a:pPr marL="107950" indent="0" algn="just">
              <a:buFont typeface="Wingdings 3" panose="05040102010807070707" pitchFamily="18" charset="2"/>
              <a:buNone/>
            </a:pPr>
            <a:r>
              <a:rPr lang="en-GB" altLang="en-US" sz="1400" b="1" i="1">
                <a:latin typeface="Bookman Old Style" panose="02050604050505020204" pitchFamily="18" charset="0"/>
                <a:ea typeface="ＭＳ Ｐゴシック" panose="020B0600070205080204" pitchFamily="34" charset="-128"/>
              </a:rPr>
              <a:t>INTERNAL CONTROL</a:t>
            </a:r>
          </a:p>
          <a:p>
            <a:pPr marL="107950" indent="0" algn="just">
              <a:buFont typeface="Wingdings 3" panose="05040102010807070707" pitchFamily="18" charset="2"/>
              <a:buNone/>
            </a:pPr>
            <a:r>
              <a:rPr lang="en-GB" altLang="en-US" sz="1400" b="1">
                <a:latin typeface="Bookman Old Style" panose="02050604050505020204" pitchFamily="18" charset="0"/>
                <a:ea typeface="ＭＳ Ｐゴシック" panose="020B0600070205080204" pitchFamily="34" charset="-128"/>
              </a:rPr>
              <a:t>FINDING</a:t>
            </a:r>
          </a:p>
          <a:p>
            <a:pPr marL="107950" indent="0" algn="just">
              <a:buFont typeface="Wingdings 3" panose="05040102010807070707" pitchFamily="18" charset="2"/>
              <a:buNone/>
            </a:pPr>
            <a:r>
              <a:rPr lang="en-GB" altLang="en-US" sz="1400" b="1" i="1">
                <a:latin typeface="Bookman Old Style" panose="02050604050505020204" pitchFamily="18" charset="0"/>
                <a:ea typeface="ＭＳ Ｐゴシック" panose="020B0600070205080204" pitchFamily="34" charset="-128"/>
              </a:rPr>
              <a:t>Internal Control</a:t>
            </a:r>
          </a:p>
          <a:p>
            <a:pPr marL="107950" indent="0" algn="just">
              <a:buFont typeface="Wingdings 3" panose="05040102010807070707" pitchFamily="18" charset="2"/>
              <a:buNone/>
            </a:pPr>
            <a:r>
              <a:rPr lang="en-GB" altLang="en-US" sz="1400">
                <a:latin typeface="Bookman Old Style" panose="02050604050505020204" pitchFamily="18" charset="0"/>
                <a:ea typeface="ＭＳ Ｐゴシック" panose="020B0600070205080204" pitchFamily="34" charset="-128"/>
              </a:rPr>
              <a:t>Upon review of the Bank Statement for the above period, we observed that two transfers of €4,000  were sent to the Director RILO WA in respect 17th Global information and intelligence meeting, meeting of regional structures in Brussels. There is no evidence of such funds being returned to the regional fund by the Director RILO- WA.  Also transfer of €4,500  to the Director of RTC Abuja was sent in error to another account and the bank has not refunded the amount.</a:t>
            </a:r>
          </a:p>
          <a:p>
            <a:pPr marL="107950" indent="0" algn="just">
              <a:buFont typeface="Wingdings 3" panose="05040102010807070707" pitchFamily="18" charset="2"/>
              <a:buNone/>
            </a:pPr>
            <a:r>
              <a:rPr lang="en-GB" altLang="en-US" sz="1400" b="1">
                <a:latin typeface="Bookman Old Style" panose="02050604050505020204" pitchFamily="18" charset="0"/>
                <a:ea typeface="ＭＳ Ｐゴシック" panose="020B0600070205080204" pitchFamily="34" charset="-128"/>
              </a:rPr>
              <a:t>RISK</a:t>
            </a:r>
          </a:p>
          <a:p>
            <a:pPr marL="107950" indent="0" algn="just">
              <a:buFont typeface="Wingdings 3" panose="05040102010807070707" pitchFamily="18" charset="2"/>
              <a:buNone/>
            </a:pPr>
            <a:r>
              <a:rPr lang="en-GB" altLang="en-US" sz="1400">
                <a:latin typeface="Bookman Old Style" panose="02050604050505020204" pitchFamily="18" charset="0"/>
                <a:ea typeface="ＭＳ Ｐゴシック" panose="020B0600070205080204" pitchFamily="34" charset="-128"/>
              </a:rPr>
              <a:t>Lack of proper reconciliation or follow up creates the risk of funds loss by the regional fund manager.</a:t>
            </a:r>
          </a:p>
          <a:p>
            <a:pPr marL="107950" indent="0" algn="just">
              <a:buFont typeface="Wingdings 3" panose="05040102010807070707" pitchFamily="18" charset="2"/>
              <a:buNone/>
            </a:pPr>
            <a:r>
              <a:rPr lang="en-GB" altLang="en-US" sz="1400" b="1">
                <a:latin typeface="Bookman Old Style" panose="02050604050505020204" pitchFamily="18" charset="0"/>
                <a:ea typeface="ＭＳ Ｐゴシック" panose="020B0600070205080204" pitchFamily="34" charset="-128"/>
              </a:rPr>
              <a:t>RECOMMENDATION</a:t>
            </a:r>
          </a:p>
          <a:p>
            <a:pPr marL="107950" indent="0" algn="just">
              <a:buFont typeface="Wingdings 3" panose="05040102010807070707" pitchFamily="18" charset="2"/>
              <a:buNone/>
            </a:pPr>
            <a:r>
              <a:rPr lang="en-GB" altLang="en-US" sz="1400">
                <a:latin typeface="Bookman Old Style" panose="02050604050505020204" pitchFamily="18" charset="0"/>
                <a:ea typeface="ＭＳ Ｐゴシック" panose="020B0600070205080204" pitchFamily="34" charset="-128"/>
              </a:rPr>
              <a:t>We recommend that the Director RILO-WA refunds the €4,000 and the bank does same for the €4,500 </a:t>
            </a:r>
          </a:p>
          <a:p>
            <a:pPr marL="107950" indent="0" algn="just">
              <a:buFont typeface="Wingdings 3" panose="05040102010807070707" pitchFamily="18" charset="2"/>
              <a:buNone/>
            </a:pPr>
            <a:r>
              <a:rPr lang="en-GB" altLang="en-US" sz="1400" b="1" i="1">
                <a:latin typeface="Bookman Old Style" panose="02050604050505020204" pitchFamily="18" charset="0"/>
                <a:ea typeface="ＭＳ Ｐゴシック" panose="020B0600070205080204" pitchFamily="34" charset="-128"/>
              </a:rPr>
              <a:t>Responsible Officer: </a:t>
            </a:r>
          </a:p>
          <a:p>
            <a:pPr marL="107950" indent="0" algn="just">
              <a:buFont typeface="Wingdings 3" panose="05040102010807070707" pitchFamily="18" charset="2"/>
              <a:buNone/>
            </a:pPr>
            <a:r>
              <a:rPr lang="en-GB" altLang="en-US" sz="1400" b="1" i="1">
                <a:latin typeface="Bookman Old Style" panose="02050604050505020204" pitchFamily="18" charset="0"/>
                <a:ea typeface="ＭＳ Ｐゴシック" panose="020B0600070205080204" pitchFamily="34" charset="-128"/>
              </a:rPr>
              <a:t>Director RILO-WA</a:t>
            </a:r>
          </a:p>
          <a:p>
            <a:pPr marL="107950" indent="0" algn="just">
              <a:buFont typeface="Wingdings 3" panose="05040102010807070707" pitchFamily="18" charset="2"/>
              <a:buNone/>
            </a:pPr>
            <a:r>
              <a:rPr lang="en-GB" altLang="en-US" sz="1400" b="1" i="1">
                <a:latin typeface="Bookman Old Style" panose="02050604050505020204" pitchFamily="18" charset="0"/>
                <a:ea typeface="ＭＳ Ｐゴシック" panose="020B0600070205080204" pitchFamily="34" charset="-128"/>
              </a:rPr>
              <a:t>Eco-bank Abuja</a:t>
            </a:r>
          </a:p>
          <a:p>
            <a:pPr marL="107950" indent="0" algn="just">
              <a:buFont typeface="Wingdings 3" panose="05040102010807070707" pitchFamily="18" charset="2"/>
              <a:buNone/>
            </a:pPr>
            <a:endParaRPr lang="en-GB" altLang="en-US" sz="1400" b="1" i="1">
              <a:latin typeface="Bookman Old Style" panose="02050604050505020204" pitchFamily="18" charset="0"/>
              <a:ea typeface="ＭＳ Ｐゴシック" panose="020B0600070205080204" pitchFamily="34" charset="-128"/>
            </a:endParaRPr>
          </a:p>
        </p:txBody>
      </p:sp>
      <p:sp>
        <p:nvSpPr>
          <p:cNvPr id="3" name="Title 2">
            <a:extLst>
              <a:ext uri="{FF2B5EF4-FFF2-40B4-BE49-F238E27FC236}">
                <a16:creationId xmlns:a16="http://schemas.microsoft.com/office/drawing/2014/main" id="{7CC0CA01-0740-E835-DB94-7993655C8B83}"/>
              </a:ext>
            </a:extLst>
          </p:cNvPr>
          <p:cNvSpPr>
            <a:spLocks noGrp="1"/>
          </p:cNvSpPr>
          <p:nvPr>
            <p:ph type="title"/>
          </p:nvPr>
        </p:nvSpPr>
        <p:spPr/>
        <p:txBody>
          <a:bodyPr/>
          <a:lstStyle/>
          <a:p>
            <a:pPr>
              <a:defRPr/>
            </a:pPr>
            <a:r>
              <a:rPr lang="en-GB" sz="1200" dirty="0"/>
              <a:t> 					</a:t>
            </a:r>
            <a:r>
              <a:rPr lang="en-US" altLang="ja-JP" sz="1200" b="0" dirty="0">
                <a:solidFill>
                  <a:schemeClr val="tx1"/>
                </a:solidFill>
                <a:latin typeface="Gill Sans MT" panose="020B0502020104020203" pitchFamily="34" charset="0"/>
              </a:rPr>
              <a:t>2022 WCO-WCA Audit Committee Report</a:t>
            </a:r>
            <a:endParaRPr lang="en-GB" sz="1200" dirty="0"/>
          </a:p>
        </p:txBody>
      </p:sp>
      <p:pic>
        <p:nvPicPr>
          <p:cNvPr id="83972" name="Picture 4">
            <a:extLst>
              <a:ext uri="{FF2B5EF4-FFF2-40B4-BE49-F238E27FC236}">
                <a16:creationId xmlns:a16="http://schemas.microsoft.com/office/drawing/2014/main" id="{4DC21486-D36F-5CF5-4DAC-20703BF88FF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4213" y="515938"/>
            <a:ext cx="1071562" cy="774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fade/>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Content Placeholder 1">
            <a:extLst>
              <a:ext uri="{FF2B5EF4-FFF2-40B4-BE49-F238E27FC236}">
                <a16:creationId xmlns:a16="http://schemas.microsoft.com/office/drawing/2014/main" id="{B6C09C3E-1749-F517-F59F-5BAB7887488E}"/>
              </a:ext>
            </a:extLst>
          </p:cNvPr>
          <p:cNvSpPr>
            <a:spLocks noGrp="1"/>
          </p:cNvSpPr>
          <p:nvPr>
            <p:ph idx="1"/>
          </p:nvPr>
        </p:nvSpPr>
        <p:spPr/>
        <p:txBody>
          <a:bodyPr/>
          <a:lstStyle/>
          <a:p>
            <a:pPr marL="107950" indent="0" algn="just">
              <a:buFont typeface="Wingdings 3" panose="05040102010807070707" pitchFamily="18" charset="2"/>
              <a:buNone/>
            </a:pPr>
            <a:r>
              <a:rPr lang="en-GB" altLang="en-US" sz="1600" b="1" i="1">
                <a:latin typeface="Bookman Old Style" panose="02050604050505020204" pitchFamily="18" charset="0"/>
                <a:ea typeface="ＭＳ Ｐゴシック" panose="020B0600070205080204" pitchFamily="34" charset="-128"/>
              </a:rPr>
              <a:t>REVENUE</a:t>
            </a:r>
          </a:p>
          <a:p>
            <a:pPr marL="107950" indent="0" algn="just">
              <a:buFont typeface="Wingdings 3" panose="05040102010807070707" pitchFamily="18" charset="2"/>
              <a:buNone/>
            </a:pPr>
            <a:r>
              <a:rPr lang="en-GB" altLang="en-US" sz="1600" b="1">
                <a:latin typeface="Bookman Old Style" panose="02050604050505020204" pitchFamily="18" charset="0"/>
                <a:ea typeface="ＭＳ Ｐゴシック" panose="020B0600070205080204" pitchFamily="34" charset="-128"/>
              </a:rPr>
              <a:t>FINDING</a:t>
            </a:r>
          </a:p>
          <a:p>
            <a:pPr marL="107950" indent="0" algn="just">
              <a:buFont typeface="Wingdings 3" panose="05040102010807070707" pitchFamily="18" charset="2"/>
              <a:buNone/>
            </a:pPr>
            <a:r>
              <a:rPr lang="en-GB" altLang="en-US" sz="1600" b="1" i="1">
                <a:latin typeface="Bookman Old Style" panose="02050604050505020204" pitchFamily="18" charset="0"/>
                <a:ea typeface="ＭＳ Ｐゴシック" panose="020B0600070205080204" pitchFamily="34" charset="-128"/>
              </a:rPr>
              <a:t>Contribution Arrears</a:t>
            </a:r>
          </a:p>
          <a:p>
            <a:pPr marL="107950" indent="0" algn="just">
              <a:buFont typeface="Wingdings 3" panose="05040102010807070707" pitchFamily="18" charset="2"/>
              <a:buNone/>
            </a:pPr>
            <a:r>
              <a:rPr lang="en-GB" altLang="en-US" sz="1400">
                <a:latin typeface="Bookman Old Style" panose="02050604050505020204" pitchFamily="18" charset="0"/>
                <a:ea typeface="ＭＳ Ｐゴシック" panose="020B0600070205080204" pitchFamily="34" charset="-128"/>
              </a:rPr>
              <a:t>During our review of Bank Statements, and SWIFT reports made available by the bank, we noted outstanding contributions amounted to </a:t>
            </a:r>
            <a:r>
              <a:rPr lang="en-GB" altLang="en-US" sz="1400">
                <a:solidFill>
                  <a:srgbClr val="FF0000"/>
                </a:solidFill>
                <a:latin typeface="Bookman Old Style" panose="02050604050505020204" pitchFamily="18" charset="0"/>
                <a:ea typeface="ＭＳ Ｐゴシック" panose="020B0600070205080204" pitchFamily="34" charset="-128"/>
              </a:rPr>
              <a:t>€ 731,858.53 </a:t>
            </a:r>
            <a:r>
              <a:rPr lang="en-GB" altLang="en-US" sz="1400">
                <a:latin typeface="Bookman Old Style" panose="02050604050505020204" pitchFamily="18" charset="0"/>
                <a:ea typeface="ＭＳ Ｐゴシック" panose="020B0600070205080204" pitchFamily="34" charset="-128"/>
              </a:rPr>
              <a:t>for the period under review. (refer to appendix C)</a:t>
            </a:r>
          </a:p>
          <a:p>
            <a:pPr marL="107950" indent="0" algn="just">
              <a:buFont typeface="Wingdings 3" panose="05040102010807070707" pitchFamily="18" charset="2"/>
              <a:buNone/>
            </a:pPr>
            <a:r>
              <a:rPr lang="en-GB" altLang="en-US" sz="1400" b="1">
                <a:latin typeface="Bookman Old Style" panose="02050604050505020204" pitchFamily="18" charset="0"/>
                <a:ea typeface="ＭＳ Ｐゴシック" panose="020B0600070205080204" pitchFamily="34" charset="-128"/>
              </a:rPr>
              <a:t>RISK</a:t>
            </a:r>
          </a:p>
          <a:p>
            <a:pPr marL="107950" indent="0" algn="just">
              <a:buFont typeface="Wingdings 3" panose="05040102010807070707" pitchFamily="18" charset="2"/>
              <a:buNone/>
            </a:pPr>
            <a:r>
              <a:rPr lang="en-GB" altLang="en-US" sz="1400">
                <a:latin typeface="Bookman Old Style" panose="02050604050505020204" pitchFamily="18" charset="0"/>
                <a:ea typeface="ＭＳ Ｐゴシック" panose="020B0600070205080204" pitchFamily="34" charset="-128"/>
              </a:rPr>
              <a:t>Non-payment of contributions may lead to loss of much needed income to fund the activities of the organization. Furthermore, it might be difficult to track and recoup contribution arrears if up to date records are not kept and monitored.</a:t>
            </a:r>
          </a:p>
          <a:p>
            <a:pPr marL="107950" indent="0" algn="just">
              <a:buFont typeface="Wingdings 3" panose="05040102010807070707" pitchFamily="18" charset="2"/>
              <a:buNone/>
            </a:pPr>
            <a:r>
              <a:rPr lang="en-GB" altLang="en-US" sz="1400" b="1">
                <a:latin typeface="Bookman Old Style" panose="02050604050505020204" pitchFamily="18" charset="0"/>
                <a:ea typeface="ＭＳ Ｐゴシック" panose="020B0600070205080204" pitchFamily="34" charset="-128"/>
              </a:rPr>
              <a:t>RECOMMENDATION</a:t>
            </a:r>
          </a:p>
          <a:p>
            <a:pPr marL="107950" indent="0" algn="just">
              <a:buFont typeface="Wingdings 3" panose="05040102010807070707" pitchFamily="18" charset="2"/>
              <a:buNone/>
            </a:pPr>
            <a:r>
              <a:rPr lang="en-GB" altLang="en-US" sz="1400">
                <a:latin typeface="Bookman Old Style" panose="02050604050505020204" pitchFamily="18" charset="0"/>
                <a:ea typeface="ＭＳ Ｐゴシック" panose="020B0600070205080204" pitchFamily="34" charset="-128"/>
              </a:rPr>
              <a:t>The Fund Manager should regularly update and reconcile contributions from Member countries against the annual invoices sent. </a:t>
            </a:r>
          </a:p>
          <a:p>
            <a:pPr marL="107950" indent="0" algn="just">
              <a:buFont typeface="Wingdings 3" panose="05040102010807070707" pitchFamily="18" charset="2"/>
              <a:buNone/>
            </a:pPr>
            <a:r>
              <a:rPr lang="en-GB" altLang="en-US" sz="1400">
                <a:latin typeface="Bookman Old Style" panose="02050604050505020204" pitchFamily="18" charset="0"/>
                <a:ea typeface="ＭＳ Ｐゴシック" panose="020B0600070205080204" pitchFamily="34" charset="-128"/>
              </a:rPr>
              <a:t>The updated Arrears list should be used by the Vice chair  to follow up Member countries to pay their outstanding arrears</a:t>
            </a:r>
          </a:p>
          <a:p>
            <a:pPr marL="107950" indent="0" algn="just">
              <a:buFont typeface="Wingdings 3" panose="05040102010807070707" pitchFamily="18" charset="2"/>
              <a:buNone/>
            </a:pPr>
            <a:r>
              <a:rPr lang="en-GB" altLang="en-US" sz="1400" b="1" i="1">
                <a:latin typeface="Bookman Old Style" panose="02050604050505020204" pitchFamily="18" charset="0"/>
                <a:ea typeface="ＭＳ Ｐゴシック" panose="020B0600070205080204" pitchFamily="34" charset="-128"/>
              </a:rPr>
              <a:t>Responsible Officer: </a:t>
            </a:r>
          </a:p>
          <a:p>
            <a:pPr marL="107950" indent="0" algn="just">
              <a:buFont typeface="Wingdings 3" panose="05040102010807070707" pitchFamily="18" charset="2"/>
              <a:buNone/>
            </a:pPr>
            <a:r>
              <a:rPr lang="en-GB" altLang="en-US" sz="1400" b="1" i="1">
                <a:latin typeface="Bookman Old Style" panose="02050604050505020204" pitchFamily="18" charset="0"/>
                <a:ea typeface="ＭＳ Ｐゴシック" panose="020B0600070205080204" pitchFamily="34" charset="-128"/>
              </a:rPr>
              <a:t>The Find Manager</a:t>
            </a:r>
          </a:p>
          <a:p>
            <a:pPr marL="107950" indent="0" algn="just">
              <a:buFont typeface="Wingdings 3" panose="05040102010807070707" pitchFamily="18" charset="2"/>
              <a:buNone/>
            </a:pPr>
            <a:r>
              <a:rPr lang="en-GB" altLang="en-US" sz="1400" b="1" i="1">
                <a:latin typeface="Bookman Old Style" panose="02050604050505020204" pitchFamily="18" charset="0"/>
                <a:ea typeface="ＭＳ Ｐゴシック" panose="020B0600070205080204" pitchFamily="34" charset="-128"/>
              </a:rPr>
              <a:t>The Vice Chair</a:t>
            </a:r>
          </a:p>
          <a:p>
            <a:pPr marL="107950" indent="0" algn="just">
              <a:buFont typeface="Wingdings 3" panose="05040102010807070707" pitchFamily="18" charset="2"/>
              <a:buNone/>
            </a:pPr>
            <a:endParaRPr lang="en-GB" altLang="en-US" sz="1400">
              <a:latin typeface="Bookman Old Style" panose="02050604050505020204" pitchFamily="18" charset="0"/>
              <a:ea typeface="ＭＳ Ｐゴシック" panose="020B0600070205080204" pitchFamily="34" charset="-128"/>
            </a:endParaRPr>
          </a:p>
          <a:p>
            <a:pPr marL="107950" indent="0" algn="just">
              <a:buFont typeface="Wingdings 3" panose="05040102010807070707" pitchFamily="18" charset="2"/>
              <a:buNone/>
            </a:pPr>
            <a:endParaRPr lang="en-GB" altLang="en-US" sz="1400">
              <a:latin typeface="Bookman Old Style" panose="02050604050505020204" pitchFamily="18" charset="0"/>
              <a:ea typeface="ＭＳ Ｐゴシック" panose="020B0600070205080204" pitchFamily="34" charset="-128"/>
            </a:endParaRPr>
          </a:p>
          <a:p>
            <a:pPr marL="107950" indent="0" algn="just">
              <a:buFont typeface="Wingdings 3" panose="05040102010807070707" pitchFamily="18" charset="2"/>
              <a:buNone/>
            </a:pPr>
            <a:endParaRPr lang="en-GB" altLang="en-US" sz="1600" b="1" i="1">
              <a:latin typeface="Bookman Old Style" panose="02050604050505020204" pitchFamily="18" charset="0"/>
              <a:ea typeface="ＭＳ Ｐゴシック" panose="020B0600070205080204" pitchFamily="34" charset="-128"/>
            </a:endParaRPr>
          </a:p>
        </p:txBody>
      </p:sp>
      <p:pic>
        <p:nvPicPr>
          <p:cNvPr id="86019" name="Picture 4">
            <a:extLst>
              <a:ext uri="{FF2B5EF4-FFF2-40B4-BE49-F238E27FC236}">
                <a16:creationId xmlns:a16="http://schemas.microsoft.com/office/drawing/2014/main" id="{0E249BB6-05F4-64DF-55C0-6A25933CAE7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188" y="404813"/>
            <a:ext cx="1728787" cy="86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itle 2">
            <a:extLst>
              <a:ext uri="{FF2B5EF4-FFF2-40B4-BE49-F238E27FC236}">
                <a16:creationId xmlns:a16="http://schemas.microsoft.com/office/drawing/2014/main" id="{52E2DA71-A70B-AE36-7C40-EE5C8DDF172E}"/>
              </a:ext>
            </a:extLst>
          </p:cNvPr>
          <p:cNvSpPr>
            <a:spLocks noGrp="1"/>
          </p:cNvSpPr>
          <p:nvPr>
            <p:ph type="title"/>
          </p:nvPr>
        </p:nvSpPr>
        <p:spPr/>
        <p:txBody>
          <a:bodyPr/>
          <a:lstStyle/>
          <a:p>
            <a:pPr>
              <a:defRPr/>
            </a:pPr>
            <a:r>
              <a:rPr lang="en-GB" sz="1200" dirty="0"/>
              <a:t>                                                                                                        2022 WCO-WCA Audit Committee Report</a:t>
            </a:r>
          </a:p>
        </p:txBody>
      </p:sp>
    </p:spTree>
  </p:cSld>
  <p:clrMapOvr>
    <a:masterClrMapping/>
  </p:clrMapOvr>
  <p:transition spd="slow">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a:extLst>
              <a:ext uri="{FF2B5EF4-FFF2-40B4-BE49-F238E27FC236}">
                <a16:creationId xmlns:a16="http://schemas.microsoft.com/office/drawing/2014/main" id="{26C18ABC-8851-BAAB-834A-1BCDE9351311}"/>
              </a:ext>
            </a:extLst>
          </p:cNvPr>
          <p:cNvSpPr>
            <a:spLocks noGrp="1"/>
          </p:cNvSpPr>
          <p:nvPr>
            <p:ph idx="1"/>
          </p:nvPr>
        </p:nvSpPr>
        <p:spPr>
          <a:xfrm>
            <a:off x="323850" y="1341438"/>
            <a:ext cx="8496300" cy="4391025"/>
          </a:xfrm>
        </p:spPr>
        <p:txBody>
          <a:bodyPr/>
          <a:lstStyle/>
          <a:p>
            <a:pPr eaLnBrk="1" hangingPunct="1">
              <a:buFont typeface="Wingdings 3" panose="05040102010807070707" pitchFamily="18" charset="2"/>
              <a:buNone/>
              <a:defRPr/>
            </a:pPr>
            <a:endParaRPr lang="en-GB" sz="1800" dirty="0">
              <a:latin typeface="Bookman Old Style" panose="02050604050505020204" pitchFamily="18" charset="0"/>
            </a:endParaRPr>
          </a:p>
          <a:p>
            <a:pPr marL="109537" indent="0" algn="just" eaLnBrk="1" hangingPunct="1">
              <a:buFont typeface="Wingdings 3" panose="05040102010807070707" pitchFamily="18" charset="2"/>
              <a:buNone/>
              <a:defRPr/>
            </a:pPr>
            <a:r>
              <a:rPr lang="en-GB" sz="1800" b="1" dirty="0">
                <a:latin typeface="Bookman Old Style" panose="02050604050505020204" pitchFamily="18" charset="0"/>
              </a:rPr>
              <a:t>INTRODUCTION</a:t>
            </a:r>
          </a:p>
          <a:p>
            <a:pPr marL="109537" indent="0" algn="just" eaLnBrk="1" hangingPunct="1">
              <a:buFont typeface="Wingdings 3" panose="05040102010807070707" pitchFamily="18" charset="2"/>
              <a:buNone/>
              <a:defRPr/>
            </a:pPr>
            <a:r>
              <a:rPr lang="en-US" sz="1800" dirty="0">
                <a:latin typeface="Bookman Old Style" panose="02050604050505020204" pitchFamily="18" charset="0"/>
              </a:rPr>
              <a:t>On the mandate of the Director Generals of the World Customs Organization of West &amp; Central Africa, Audit of the regional structures was commissioned with the mandate to audit all Regional Structures and report findings to the next Director General’s meeting. The background to this is that the regional fund manager had been audited from 2016 to 2021 and there was need to audit the regional structures to align them with the regional fund manager, bearing in mind that the actual expenditures were undertaken by the Regional Structures.</a:t>
            </a:r>
            <a:endParaRPr lang="en-GB" sz="1800" dirty="0">
              <a:latin typeface="Bookman Old Style" panose="02050604050505020204" pitchFamily="18" charset="0"/>
            </a:endParaRPr>
          </a:p>
          <a:p>
            <a:pPr marL="109537" indent="0" eaLnBrk="1" hangingPunct="1">
              <a:buFont typeface="Wingdings 3" panose="05040102010807070707" pitchFamily="18" charset="2"/>
              <a:buNone/>
              <a:defRPr/>
            </a:pPr>
            <a:endParaRPr lang="en-GB" sz="1800" dirty="0">
              <a:latin typeface="Bookman Old Style" panose="02050604050505020204" pitchFamily="18" charset="0"/>
            </a:endParaRPr>
          </a:p>
          <a:p>
            <a:pPr marL="109537" indent="0" eaLnBrk="1" hangingPunct="1">
              <a:buFont typeface="Wingdings 3" panose="05040102010807070707" pitchFamily="18" charset="2"/>
              <a:buNone/>
              <a:defRPr/>
            </a:pPr>
            <a:endParaRPr lang="en-GB" sz="1800" dirty="0">
              <a:latin typeface="Bookman Old Style" panose="02050604050505020204" pitchFamily="18" charset="0"/>
            </a:endParaRPr>
          </a:p>
          <a:p>
            <a:pPr eaLnBrk="1" hangingPunct="1">
              <a:buFont typeface="Wingdings 3" panose="05040102010807070707" pitchFamily="18" charset="2"/>
              <a:buNone/>
              <a:defRPr/>
            </a:pPr>
            <a:endParaRPr lang="en-GB" sz="1800" dirty="0">
              <a:latin typeface="Bookman Old Style" panose="02050604050505020204" pitchFamily="18" charset="0"/>
            </a:endParaRPr>
          </a:p>
          <a:p>
            <a:pPr eaLnBrk="1" hangingPunct="1">
              <a:buFont typeface="Wingdings 3" panose="05040102010807070707" pitchFamily="18" charset="2"/>
              <a:buNone/>
              <a:defRPr/>
            </a:pPr>
            <a:endParaRPr lang="en-GB" altLang="ja-JP" sz="1800" dirty="0">
              <a:latin typeface="Bookman Old Style" panose="02050604050505020204" pitchFamily="18" charset="0"/>
              <a:ea typeface="ＭＳ Ｐゴシック" panose="020B0600070205080204" pitchFamily="34" charset="-128"/>
              <a:cs typeface="Arial" panose="020B0604020202020204" pitchFamily="34" charset="0"/>
            </a:endParaRPr>
          </a:p>
          <a:p>
            <a:pPr eaLnBrk="1" hangingPunct="1">
              <a:lnSpc>
                <a:spcPct val="150000"/>
              </a:lnSpc>
              <a:buFont typeface="Wingdings 3" panose="05040102010807070707" pitchFamily="18" charset="2"/>
              <a:buNone/>
              <a:defRPr/>
            </a:pPr>
            <a:endParaRPr lang="en-GB" altLang="ja-JP" sz="1800" dirty="0">
              <a:latin typeface="Bookman Old Style" panose="02050604050505020204" pitchFamily="18" charset="0"/>
              <a:ea typeface="ＭＳ Ｐゴシック" panose="020B0600070205080204" pitchFamily="34" charset="-128"/>
              <a:cs typeface="Times New Roman" panose="02020603050405020304" pitchFamily="18" charset="0"/>
            </a:endParaRPr>
          </a:p>
          <a:p>
            <a:pPr eaLnBrk="1" hangingPunct="1">
              <a:lnSpc>
                <a:spcPct val="150000"/>
              </a:lnSpc>
              <a:defRPr/>
            </a:pPr>
            <a:endParaRPr lang="en-GB" altLang="ja-JP" sz="1800" dirty="0">
              <a:latin typeface="Bookman Old Style" panose="02050604050505020204" pitchFamily="18" charset="0"/>
              <a:ea typeface="ＭＳ Ｐゴシック" panose="020B0600070205080204" pitchFamily="34" charset="-128"/>
              <a:cs typeface="Times New Roman" panose="02020603050405020304" pitchFamily="18" charset="0"/>
            </a:endParaRPr>
          </a:p>
          <a:p>
            <a:pPr eaLnBrk="1" hangingPunct="1">
              <a:defRPr/>
            </a:pPr>
            <a:endParaRPr lang="en-GB" altLang="ja-JP" sz="1800" dirty="0">
              <a:latin typeface="Bookman Old Style" panose="02050604050505020204" pitchFamily="18" charset="0"/>
              <a:ea typeface="ＭＳ Ｐゴシック" panose="020B0600070205080204" pitchFamily="34" charset="-128"/>
              <a:cs typeface="Times New Roman" panose="02020603050405020304" pitchFamily="18" charset="0"/>
            </a:endParaRPr>
          </a:p>
          <a:p>
            <a:pPr eaLnBrk="1" hangingPunct="1">
              <a:defRPr/>
            </a:pPr>
            <a:endParaRPr lang="en-GB" altLang="ja-JP" sz="1800" dirty="0">
              <a:latin typeface="Bookman Old Style" panose="02050604050505020204" pitchFamily="18" charset="0"/>
              <a:ea typeface="ＭＳ Ｐゴシック" panose="020B0600070205080204" pitchFamily="34" charset="-128"/>
              <a:cs typeface="Times New Roman" panose="02020603050405020304" pitchFamily="18" charset="0"/>
            </a:endParaRPr>
          </a:p>
          <a:p>
            <a:pPr eaLnBrk="1" hangingPunct="1">
              <a:defRPr/>
            </a:pPr>
            <a:endParaRPr lang="en-GB" altLang="ja-JP" sz="1800" dirty="0">
              <a:latin typeface="Bookman Old Style" panose="02050604050505020204" pitchFamily="18" charset="0"/>
              <a:ea typeface="ＭＳ Ｐゴシック" panose="020B0600070205080204" pitchFamily="34" charset="-128"/>
              <a:cs typeface="Times New Roman" panose="02020603050405020304" pitchFamily="18" charset="0"/>
            </a:endParaRPr>
          </a:p>
          <a:p>
            <a:pPr marL="109537" indent="0" eaLnBrk="1" hangingPunct="1">
              <a:buFont typeface="Wingdings 3" panose="05040102010807070707" pitchFamily="18" charset="2"/>
              <a:buNone/>
              <a:defRPr/>
            </a:pPr>
            <a:endParaRPr lang="en-GB" altLang="ja-JP" sz="1800" dirty="0">
              <a:latin typeface="Bookman Old Style" panose="02050604050505020204" pitchFamily="18" charset="0"/>
              <a:ea typeface="ＭＳ Ｐゴシック" panose="020B0600070205080204" pitchFamily="34" charset="-128"/>
              <a:cs typeface="Times New Roman" panose="02020603050405020304" pitchFamily="18" charset="0"/>
            </a:endParaRPr>
          </a:p>
          <a:p>
            <a:pPr eaLnBrk="1" hangingPunct="1">
              <a:defRPr/>
            </a:pPr>
            <a:endParaRPr lang="en-GB" altLang="ja-JP" sz="1800" dirty="0">
              <a:latin typeface="Bookman Old Style" panose="02050604050505020204" pitchFamily="18" charset="0"/>
              <a:ea typeface="ＭＳ Ｐゴシック" panose="020B0600070205080204" pitchFamily="34" charset="-128"/>
              <a:cs typeface="Times New Roman" panose="02020603050405020304" pitchFamily="18" charset="0"/>
            </a:endParaRPr>
          </a:p>
          <a:p>
            <a:pPr eaLnBrk="1" hangingPunct="1">
              <a:defRPr/>
            </a:pPr>
            <a:endParaRPr lang="en-US" altLang="ja-JP" sz="1800" dirty="0">
              <a:latin typeface="Bookman Old Style" panose="02050604050505020204" pitchFamily="18" charset="0"/>
              <a:ea typeface="ＭＳ Ｐゴシック" panose="020B0600070205080204" pitchFamily="34" charset="-128"/>
              <a:cs typeface="Times New Roman" panose="02020603050405020304" pitchFamily="18" charset="0"/>
            </a:endParaRPr>
          </a:p>
        </p:txBody>
      </p:sp>
      <p:pic>
        <p:nvPicPr>
          <p:cNvPr id="18435" name="Picture 2">
            <a:extLst>
              <a:ext uri="{FF2B5EF4-FFF2-40B4-BE49-F238E27FC236}">
                <a16:creationId xmlns:a16="http://schemas.microsoft.com/office/drawing/2014/main" id="{C9734D12-9BE6-434A-BF61-36F7DCF43EF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5288" y="392113"/>
            <a:ext cx="933450" cy="804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2">
            <a:extLst>
              <a:ext uri="{FF2B5EF4-FFF2-40B4-BE49-F238E27FC236}">
                <a16:creationId xmlns:a16="http://schemas.microsoft.com/office/drawing/2014/main" id="{4D0E6A75-EB72-CB34-4B35-089E83E15034}"/>
              </a:ext>
            </a:extLst>
          </p:cNvPr>
          <p:cNvSpPr>
            <a:spLocks noGrp="1" noChangeArrowheads="1"/>
          </p:cNvSpPr>
          <p:nvPr>
            <p:ph type="title"/>
          </p:nvPr>
        </p:nvSpPr>
        <p:spPr>
          <a:xfrm>
            <a:off x="142876" y="188640"/>
            <a:ext cx="8533580" cy="1008112"/>
          </a:xfrm>
        </p:spPr>
        <p:txBody>
          <a:bodyPr/>
          <a:lstStyle/>
          <a:p>
            <a:pPr eaLnBrk="1" fontAlgn="auto" hangingPunct="1">
              <a:spcAft>
                <a:spcPts val="0"/>
              </a:spcAft>
              <a:defRPr/>
            </a:pPr>
            <a:r>
              <a:rPr lang="en-US" altLang="ja-JP" sz="1200" b="0" dirty="0">
                <a:solidFill>
                  <a:srgbClr val="0070C0"/>
                </a:solidFill>
                <a:latin typeface="Gill Sans MT" panose="020B0502020104020203" pitchFamily="34" charset="0"/>
                <a:ea typeface="+mj-ea"/>
                <a:cs typeface="+mj-cs"/>
              </a:rPr>
              <a:t>                                                                                                                     </a:t>
            </a:r>
            <a:r>
              <a:rPr lang="en-US" altLang="ja-JP" sz="1400" b="0" dirty="0">
                <a:solidFill>
                  <a:schemeClr val="tx1"/>
                </a:solidFill>
                <a:latin typeface="Gill Sans MT" panose="020B0502020104020203" pitchFamily="34" charset="0"/>
                <a:ea typeface="+mj-ea"/>
                <a:cs typeface="+mj-cs"/>
              </a:rPr>
              <a:t>2022 WCO-WCA Audit Committee Report</a:t>
            </a:r>
          </a:p>
        </p:txBody>
      </p:sp>
    </p:spTree>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Content Placeholder 1">
            <a:extLst>
              <a:ext uri="{FF2B5EF4-FFF2-40B4-BE49-F238E27FC236}">
                <a16:creationId xmlns:a16="http://schemas.microsoft.com/office/drawing/2014/main" id="{4E5EF10A-5CBC-AB9E-7C03-8566561ED0AB}"/>
              </a:ext>
            </a:extLst>
          </p:cNvPr>
          <p:cNvSpPr>
            <a:spLocks noGrp="1"/>
          </p:cNvSpPr>
          <p:nvPr>
            <p:ph idx="1"/>
          </p:nvPr>
        </p:nvSpPr>
        <p:spPr/>
        <p:txBody>
          <a:bodyPr/>
          <a:lstStyle/>
          <a:p>
            <a:pPr marL="107950" indent="0" algn="just">
              <a:buFont typeface="Wingdings 3" panose="05040102010807070707" pitchFamily="18" charset="2"/>
              <a:buNone/>
            </a:pPr>
            <a:r>
              <a:rPr lang="en-GB" altLang="en-US" sz="1600" b="1" i="1">
                <a:latin typeface="Bookman Old Style" panose="02050604050505020204" pitchFamily="18" charset="0"/>
                <a:ea typeface="ＭＳ Ｐゴシック" panose="020B0600070205080204" pitchFamily="34" charset="-128"/>
              </a:rPr>
              <a:t>EXPENDITURE</a:t>
            </a:r>
          </a:p>
          <a:p>
            <a:pPr marL="107950" indent="0" algn="just">
              <a:buFont typeface="Wingdings 3" panose="05040102010807070707" pitchFamily="18" charset="2"/>
              <a:buNone/>
            </a:pPr>
            <a:r>
              <a:rPr lang="en-GB" altLang="en-US" sz="1600" b="1">
                <a:latin typeface="Bookman Old Style" panose="02050604050505020204" pitchFamily="18" charset="0"/>
                <a:ea typeface="ＭＳ Ｐゴシック" panose="020B0600070205080204" pitchFamily="34" charset="-128"/>
              </a:rPr>
              <a:t>FINDING</a:t>
            </a:r>
          </a:p>
          <a:p>
            <a:pPr marL="107950" indent="0" algn="just">
              <a:buFont typeface="Wingdings 3" panose="05040102010807070707" pitchFamily="18" charset="2"/>
              <a:buNone/>
            </a:pPr>
            <a:r>
              <a:rPr lang="en-GB" altLang="en-US" sz="1600" b="1" i="1">
                <a:latin typeface="Bookman Old Style" panose="02050604050505020204" pitchFamily="18" charset="0"/>
                <a:ea typeface="ＭＳ Ｐゴシック" panose="020B0600070205080204" pitchFamily="34" charset="-128"/>
              </a:rPr>
              <a:t>Unbudgeted Expenditure</a:t>
            </a:r>
          </a:p>
          <a:p>
            <a:pPr marL="107950" indent="0" algn="just">
              <a:buFont typeface="Wingdings 3" panose="05040102010807070707" pitchFamily="18" charset="2"/>
              <a:buNone/>
            </a:pPr>
            <a:r>
              <a:rPr lang="en-GB" altLang="en-US" sz="1600">
                <a:latin typeface="Bookman Old Style" panose="02050604050505020204" pitchFamily="18" charset="0"/>
                <a:ea typeface="ＭＳ Ｐゴシック" panose="020B0600070205080204" pitchFamily="34" charset="-128"/>
              </a:rPr>
              <a:t>During our review of expenditure analysis ,we noted instances were requests were made and funds authorised for unbudgeted expenditure as evidenced in the case of ROCB. As per budget, one person was supposed to attend the 13</a:t>
            </a:r>
            <a:r>
              <a:rPr lang="en-GB" altLang="en-US" sz="1600" baseline="30000">
                <a:latin typeface="Bookman Old Style" panose="02050604050505020204" pitchFamily="18" charset="0"/>
                <a:ea typeface="ＭＳ Ｐゴシック" panose="020B0600070205080204" pitchFamily="34" charset="-128"/>
              </a:rPr>
              <a:t>th</a:t>
            </a:r>
            <a:r>
              <a:rPr lang="en-GB" altLang="en-US" sz="1600">
                <a:latin typeface="Bookman Old Style" panose="02050604050505020204" pitchFamily="18" charset="0"/>
                <a:ea typeface="ＭＳ Ｐゴシック" panose="020B0600070205080204" pitchFamily="34" charset="-128"/>
              </a:rPr>
              <a:t> Contact-point Meeting for capacity building in Yaoundé Cameroun with a budget of €3,000 instead, two person attended costing the Region €6,000 Euros.</a:t>
            </a:r>
          </a:p>
          <a:p>
            <a:pPr marL="107950" indent="0" algn="just">
              <a:buFont typeface="Wingdings 3" panose="05040102010807070707" pitchFamily="18" charset="2"/>
              <a:buNone/>
            </a:pPr>
            <a:r>
              <a:rPr lang="en-GB" altLang="en-US" sz="1600" b="1">
                <a:latin typeface="Bookman Old Style" panose="02050604050505020204" pitchFamily="18" charset="0"/>
                <a:ea typeface="ＭＳ Ｐゴシック" panose="020B0600070205080204" pitchFamily="34" charset="-128"/>
              </a:rPr>
              <a:t>RECOMMENDATION</a:t>
            </a:r>
          </a:p>
          <a:p>
            <a:pPr marL="107950" indent="0" algn="just">
              <a:buFont typeface="Wingdings 3" panose="05040102010807070707" pitchFamily="18" charset="2"/>
              <a:buNone/>
            </a:pPr>
            <a:r>
              <a:rPr lang="en-GB" altLang="en-US" sz="1600">
                <a:latin typeface="Bookman Old Style" panose="02050604050505020204" pitchFamily="18" charset="0"/>
                <a:ea typeface="ＭＳ Ｐゴシック" panose="020B0600070205080204" pitchFamily="34" charset="-128"/>
              </a:rPr>
              <a:t>All expenditure should be as per budget and in line with the Finance and Operations manual. In instances where Regional structures decide to increase number of participants, such costs should be borne by the host country. Also, the regional fund manager should not approve such expenditure.</a:t>
            </a:r>
          </a:p>
          <a:p>
            <a:pPr marL="107950" indent="0" algn="just">
              <a:buFont typeface="Wingdings 3" panose="05040102010807070707" pitchFamily="18" charset="2"/>
              <a:buNone/>
            </a:pPr>
            <a:r>
              <a:rPr lang="en-GB" altLang="en-US" sz="1600" b="1" i="1">
                <a:latin typeface="Bookman Old Style" panose="02050604050505020204" pitchFamily="18" charset="0"/>
                <a:ea typeface="ＭＳ Ｐゴシック" panose="020B0600070205080204" pitchFamily="34" charset="-128"/>
              </a:rPr>
              <a:t>Responsible Officer: </a:t>
            </a:r>
          </a:p>
          <a:p>
            <a:pPr marL="107950" indent="0" algn="just">
              <a:buFont typeface="Wingdings 3" panose="05040102010807070707" pitchFamily="18" charset="2"/>
              <a:buNone/>
            </a:pPr>
            <a:r>
              <a:rPr lang="en-GB" altLang="en-US" sz="1600" b="1" i="1">
                <a:latin typeface="Bookman Old Style" panose="02050604050505020204" pitchFamily="18" charset="0"/>
                <a:ea typeface="ＭＳ Ｐゴシック" panose="020B0600070205080204" pitchFamily="34" charset="-128"/>
              </a:rPr>
              <a:t>The Director ROCB</a:t>
            </a:r>
          </a:p>
          <a:p>
            <a:pPr marL="107950" indent="0" algn="just">
              <a:buFont typeface="Wingdings 3" panose="05040102010807070707" pitchFamily="18" charset="2"/>
              <a:buNone/>
            </a:pPr>
            <a:r>
              <a:rPr lang="en-GB" altLang="en-US" sz="1600" b="1" i="1">
                <a:latin typeface="Bookman Old Style" panose="02050604050505020204" pitchFamily="18" charset="0"/>
                <a:ea typeface="ＭＳ Ｐゴシック" panose="020B0600070205080204" pitchFamily="34" charset="-128"/>
              </a:rPr>
              <a:t>The Find Manager</a:t>
            </a:r>
          </a:p>
          <a:p>
            <a:pPr marL="107950" indent="0" algn="just">
              <a:buFont typeface="Wingdings 3" panose="05040102010807070707" pitchFamily="18" charset="2"/>
              <a:buNone/>
            </a:pPr>
            <a:endParaRPr lang="en-GB" altLang="en-US" sz="1600">
              <a:latin typeface="Bookman Old Style" panose="02050604050505020204" pitchFamily="18" charset="0"/>
              <a:ea typeface="ＭＳ Ｐゴシック" panose="020B0600070205080204" pitchFamily="34" charset="-128"/>
            </a:endParaRPr>
          </a:p>
          <a:p>
            <a:pPr marL="107950" indent="0" algn="just">
              <a:buFont typeface="Wingdings 3" panose="05040102010807070707" pitchFamily="18" charset="2"/>
              <a:buNone/>
            </a:pPr>
            <a:endParaRPr lang="en-GB" altLang="en-US" sz="1600">
              <a:latin typeface="Bookman Old Style" panose="02050604050505020204" pitchFamily="18" charset="0"/>
              <a:ea typeface="ＭＳ Ｐゴシック" panose="020B0600070205080204" pitchFamily="34" charset="-128"/>
            </a:endParaRPr>
          </a:p>
          <a:p>
            <a:pPr marL="107950" indent="0" algn="just">
              <a:buFont typeface="Wingdings 3" panose="05040102010807070707" pitchFamily="18" charset="2"/>
              <a:buNone/>
            </a:pPr>
            <a:endParaRPr lang="en-GB" altLang="en-US" sz="1600" b="1" i="1">
              <a:latin typeface="Bookman Old Style" panose="02050604050505020204" pitchFamily="18" charset="0"/>
              <a:ea typeface="ＭＳ Ｐゴシック" panose="020B0600070205080204" pitchFamily="34" charset="-128"/>
            </a:endParaRPr>
          </a:p>
        </p:txBody>
      </p:sp>
      <p:pic>
        <p:nvPicPr>
          <p:cNvPr id="87043" name="Picture 4">
            <a:extLst>
              <a:ext uri="{FF2B5EF4-FFF2-40B4-BE49-F238E27FC236}">
                <a16:creationId xmlns:a16="http://schemas.microsoft.com/office/drawing/2014/main" id="{1D044ABF-FCCE-BDC0-0F06-2BF2B74E6DC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188" y="404813"/>
            <a:ext cx="1728787" cy="86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itle 2">
            <a:extLst>
              <a:ext uri="{FF2B5EF4-FFF2-40B4-BE49-F238E27FC236}">
                <a16:creationId xmlns:a16="http://schemas.microsoft.com/office/drawing/2014/main" id="{677EE9D9-393D-5458-1A6B-35F8BE8F5E81}"/>
              </a:ext>
            </a:extLst>
          </p:cNvPr>
          <p:cNvSpPr>
            <a:spLocks noGrp="1"/>
          </p:cNvSpPr>
          <p:nvPr>
            <p:ph type="title"/>
          </p:nvPr>
        </p:nvSpPr>
        <p:spPr/>
        <p:txBody>
          <a:bodyPr/>
          <a:lstStyle/>
          <a:p>
            <a:pPr>
              <a:defRPr/>
            </a:pPr>
            <a:r>
              <a:rPr lang="en-GB" sz="1200" dirty="0"/>
              <a:t>                                                                                                       2022 WCO-WCA Audit Committee Report</a:t>
            </a:r>
          </a:p>
        </p:txBody>
      </p:sp>
    </p:spTree>
  </p:cSld>
  <p:clrMapOvr>
    <a:masterClrMapping/>
  </p:clrMapOvr>
  <p:transition spd="slow">
    <p:fade/>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Content Placeholder 1">
            <a:extLst>
              <a:ext uri="{FF2B5EF4-FFF2-40B4-BE49-F238E27FC236}">
                <a16:creationId xmlns:a16="http://schemas.microsoft.com/office/drawing/2014/main" id="{497792C4-B687-9B4C-60A9-1F07DB73670D}"/>
              </a:ext>
            </a:extLst>
          </p:cNvPr>
          <p:cNvSpPr>
            <a:spLocks noGrp="1"/>
          </p:cNvSpPr>
          <p:nvPr>
            <p:ph idx="1"/>
          </p:nvPr>
        </p:nvSpPr>
        <p:spPr/>
        <p:txBody>
          <a:bodyPr/>
          <a:lstStyle/>
          <a:p>
            <a:pPr marL="107950" indent="0" algn="just">
              <a:buFont typeface="Wingdings 3" panose="05040102010807070707" pitchFamily="18" charset="2"/>
              <a:buNone/>
            </a:pPr>
            <a:r>
              <a:rPr lang="en-GB" altLang="en-US" sz="1600" b="1" i="1">
                <a:ea typeface="ＭＳ Ｐゴシック" panose="020B0600070205080204" pitchFamily="34" charset="-128"/>
              </a:rPr>
              <a:t>EXPENDITURE</a:t>
            </a:r>
            <a:endParaRPr lang="en-GB" altLang="en-US" sz="1600" b="1" i="1">
              <a:latin typeface="Bookman Old Style" panose="02050604050505020204" pitchFamily="18" charset="0"/>
              <a:ea typeface="ＭＳ Ｐゴシック" panose="020B0600070205080204" pitchFamily="34" charset="-128"/>
            </a:endParaRPr>
          </a:p>
          <a:p>
            <a:pPr marL="107950" indent="0" algn="just">
              <a:buFont typeface="Wingdings 3" panose="05040102010807070707" pitchFamily="18" charset="2"/>
              <a:buNone/>
            </a:pPr>
            <a:r>
              <a:rPr lang="en-GB" altLang="en-US" sz="1600" b="1">
                <a:ea typeface="ＭＳ Ｐゴシック" panose="020B0600070205080204" pitchFamily="34" charset="-128"/>
              </a:rPr>
              <a:t>FINDING</a:t>
            </a:r>
          </a:p>
          <a:p>
            <a:pPr marL="107950" indent="0" algn="just">
              <a:buFont typeface="Wingdings 3" panose="05040102010807070707" pitchFamily="18" charset="2"/>
              <a:buNone/>
            </a:pPr>
            <a:r>
              <a:rPr lang="en-GB" altLang="en-US" sz="1600" b="1" i="1">
                <a:ea typeface="ＭＳ Ｐゴシック" panose="020B0600070205080204" pitchFamily="34" charset="-128"/>
              </a:rPr>
              <a:t>Budget utilization </a:t>
            </a:r>
          </a:p>
          <a:p>
            <a:pPr marL="107950" indent="0" algn="just">
              <a:buFont typeface="Wingdings 3" panose="05040102010807070707" pitchFamily="18" charset="2"/>
              <a:buNone/>
            </a:pPr>
            <a:r>
              <a:rPr lang="en-GB" altLang="en-US" sz="1600">
                <a:latin typeface="Gill Sans MT" panose="020B0502020104020203" pitchFamily="34" charset="0"/>
                <a:ea typeface="ＭＳ Ｐゴシック" panose="020B0600070205080204" pitchFamily="34" charset="-128"/>
              </a:rPr>
              <a:t>The audit team observed that  regional structures  made requests for total amounts in their budgets without detailed costing.  We note that actual air ticket price changes over time and should reflect in the request made. Also, per-diem paid were in some cases for longer period than required for the workshops/conferences.</a:t>
            </a:r>
          </a:p>
          <a:p>
            <a:pPr marL="107950" indent="0" algn="just">
              <a:buFont typeface="Wingdings 3" panose="05040102010807070707" pitchFamily="18" charset="2"/>
              <a:buNone/>
            </a:pPr>
            <a:endParaRPr lang="en-GB" altLang="en-US" sz="1600">
              <a:latin typeface="Gill Sans MT" panose="020B0502020104020203" pitchFamily="34" charset="0"/>
              <a:ea typeface="ＭＳ Ｐゴシック" panose="020B0600070205080204" pitchFamily="34" charset="-128"/>
            </a:endParaRPr>
          </a:p>
          <a:p>
            <a:pPr marL="107950" indent="0" algn="just">
              <a:buFont typeface="Wingdings 3" panose="05040102010807070707" pitchFamily="18" charset="2"/>
              <a:buNone/>
            </a:pPr>
            <a:r>
              <a:rPr lang="en-GB" altLang="en-US" sz="1600" b="1">
                <a:latin typeface="Gill Sans MT" panose="020B0502020104020203" pitchFamily="34" charset="0"/>
                <a:ea typeface="ＭＳ Ｐゴシック" panose="020B0600070205080204" pitchFamily="34" charset="-128"/>
              </a:rPr>
              <a:t>RECOMMENDATION</a:t>
            </a:r>
          </a:p>
          <a:p>
            <a:pPr marL="107950" indent="0" algn="just">
              <a:buFont typeface="Wingdings 3" panose="05040102010807070707" pitchFamily="18" charset="2"/>
              <a:buNone/>
            </a:pPr>
            <a:r>
              <a:rPr lang="en-GB" altLang="en-US" sz="1600">
                <a:latin typeface="Gill Sans MT" panose="020B0502020104020203" pitchFamily="34" charset="0"/>
                <a:ea typeface="ＭＳ Ｐゴシック" panose="020B0600070205080204" pitchFamily="34" charset="-128"/>
              </a:rPr>
              <a:t>All request for funds should include the actual cost of air ticket, and the number of days on the itinerary are the per-diem days paid for. Itineraries should normally be a day before the conference/meeting and a day after. Where there is an exceptional case, such case should be properly documented and reported. </a:t>
            </a:r>
          </a:p>
          <a:p>
            <a:pPr marL="107950" indent="0" algn="just">
              <a:buFont typeface="Wingdings 3" panose="05040102010807070707" pitchFamily="18" charset="2"/>
              <a:buNone/>
            </a:pPr>
            <a:r>
              <a:rPr lang="en-GB" altLang="en-US" sz="1600" b="1" i="1">
                <a:latin typeface="Gill Sans MT" panose="020B0502020104020203" pitchFamily="34" charset="0"/>
                <a:ea typeface="ＭＳ Ｐゴシック" panose="020B0600070205080204" pitchFamily="34" charset="-128"/>
              </a:rPr>
              <a:t>Responsible Officer: </a:t>
            </a:r>
          </a:p>
          <a:p>
            <a:pPr marL="107950" indent="0" algn="just">
              <a:buFont typeface="Wingdings 3" panose="05040102010807070707" pitchFamily="18" charset="2"/>
              <a:buNone/>
            </a:pPr>
            <a:r>
              <a:rPr lang="en-GB" altLang="en-US" sz="1600" b="1" i="1">
                <a:latin typeface="Gill Sans MT" panose="020B0502020104020203" pitchFamily="34" charset="0"/>
                <a:ea typeface="ＭＳ Ｐゴシック" panose="020B0600070205080204" pitchFamily="34" charset="-128"/>
              </a:rPr>
              <a:t>The Directors of Regional Structures</a:t>
            </a:r>
          </a:p>
          <a:p>
            <a:pPr marL="107950" indent="0" algn="just">
              <a:buFont typeface="Wingdings 3" panose="05040102010807070707" pitchFamily="18" charset="2"/>
              <a:buNone/>
            </a:pPr>
            <a:r>
              <a:rPr lang="en-GB" altLang="en-US" sz="1600" b="1" i="1">
                <a:latin typeface="Gill Sans MT" panose="020B0502020104020203" pitchFamily="34" charset="0"/>
                <a:ea typeface="ＭＳ Ｐゴシック" panose="020B0600070205080204" pitchFamily="34" charset="-128"/>
              </a:rPr>
              <a:t>The Find Manager</a:t>
            </a:r>
          </a:p>
          <a:p>
            <a:pPr marL="107950" indent="0" algn="just">
              <a:buFont typeface="Wingdings 3" panose="05040102010807070707" pitchFamily="18" charset="2"/>
              <a:buNone/>
            </a:pPr>
            <a:endParaRPr lang="en-GB" altLang="en-US" sz="1600">
              <a:latin typeface="Gill Sans MT" panose="020B0502020104020203" pitchFamily="34" charset="0"/>
              <a:ea typeface="ＭＳ Ｐゴシック" panose="020B0600070205080204" pitchFamily="34" charset="-128"/>
            </a:endParaRPr>
          </a:p>
          <a:p>
            <a:pPr marL="107950" indent="0" algn="just">
              <a:buFont typeface="Wingdings 3" panose="05040102010807070707" pitchFamily="18" charset="2"/>
              <a:buNone/>
            </a:pPr>
            <a:endParaRPr lang="en-GB" altLang="en-US" sz="1600">
              <a:latin typeface="Gill Sans MT" panose="020B0502020104020203" pitchFamily="34" charset="0"/>
              <a:ea typeface="ＭＳ Ｐゴシック" panose="020B0600070205080204" pitchFamily="34" charset="-128"/>
            </a:endParaRPr>
          </a:p>
          <a:p>
            <a:pPr marL="107950" indent="0" algn="just">
              <a:buFont typeface="Wingdings 3" panose="05040102010807070707" pitchFamily="18" charset="2"/>
              <a:buNone/>
            </a:pPr>
            <a:endParaRPr lang="en-GB" altLang="en-US" sz="1600" b="1" i="1">
              <a:ea typeface="ＭＳ Ｐゴシック" panose="020B0600070205080204" pitchFamily="34" charset="-128"/>
            </a:endParaRPr>
          </a:p>
        </p:txBody>
      </p:sp>
      <p:pic>
        <p:nvPicPr>
          <p:cNvPr id="88067" name="Picture 4">
            <a:extLst>
              <a:ext uri="{FF2B5EF4-FFF2-40B4-BE49-F238E27FC236}">
                <a16:creationId xmlns:a16="http://schemas.microsoft.com/office/drawing/2014/main" id="{D1D405A4-ED1B-D134-37F6-D085598B913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188" y="404813"/>
            <a:ext cx="1728787" cy="86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itle 2">
            <a:extLst>
              <a:ext uri="{FF2B5EF4-FFF2-40B4-BE49-F238E27FC236}">
                <a16:creationId xmlns:a16="http://schemas.microsoft.com/office/drawing/2014/main" id="{5C696257-72A4-35C6-1F4D-10E0B6D797DB}"/>
              </a:ext>
            </a:extLst>
          </p:cNvPr>
          <p:cNvSpPr>
            <a:spLocks noGrp="1"/>
          </p:cNvSpPr>
          <p:nvPr>
            <p:ph type="title"/>
          </p:nvPr>
        </p:nvSpPr>
        <p:spPr/>
        <p:txBody>
          <a:bodyPr/>
          <a:lstStyle/>
          <a:p>
            <a:pPr>
              <a:defRPr/>
            </a:pPr>
            <a:r>
              <a:rPr lang="en-GB" sz="1200" dirty="0"/>
              <a:t>                                                                                                       2022 WCO-WCA Audit Committee Report</a:t>
            </a:r>
          </a:p>
        </p:txBody>
      </p:sp>
    </p:spTree>
  </p:cSld>
  <p:clrMapOvr>
    <a:masterClrMapping/>
  </p:clrMapOvr>
  <p:transition spd="slow">
    <p:fade/>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Content Placeholder 1">
            <a:extLst>
              <a:ext uri="{FF2B5EF4-FFF2-40B4-BE49-F238E27FC236}">
                <a16:creationId xmlns:a16="http://schemas.microsoft.com/office/drawing/2014/main" id="{68CF0A63-30A5-4DAA-C969-E11DAC2C31D6}"/>
              </a:ext>
            </a:extLst>
          </p:cNvPr>
          <p:cNvSpPr>
            <a:spLocks noGrp="1"/>
          </p:cNvSpPr>
          <p:nvPr>
            <p:ph idx="1"/>
          </p:nvPr>
        </p:nvSpPr>
        <p:spPr>
          <a:xfrm>
            <a:off x="469900" y="1268413"/>
            <a:ext cx="8229600" cy="5113337"/>
          </a:xfrm>
        </p:spPr>
        <p:txBody>
          <a:bodyPr/>
          <a:lstStyle/>
          <a:p>
            <a:pPr marL="107950" indent="0" algn="just">
              <a:buFont typeface="Wingdings 3" panose="05040102010807070707" pitchFamily="18" charset="2"/>
              <a:buNone/>
              <a:defRPr/>
            </a:pPr>
            <a:r>
              <a:rPr lang="en-GB" altLang="en-US" sz="1350" b="1" i="1" dirty="0">
                <a:latin typeface="Bookman Old Style" panose="02050604050505020204" pitchFamily="18" charset="0"/>
                <a:ea typeface="ＭＳ Ｐゴシック" panose="020B0600070205080204" pitchFamily="34" charset="-128"/>
              </a:rPr>
              <a:t>FOLLOW UP ON PREVIOUS YEAR RECOMMENDATION</a:t>
            </a:r>
          </a:p>
          <a:p>
            <a:pPr marL="107950" indent="0" algn="just">
              <a:buFont typeface="Wingdings 3" panose="05040102010807070707" pitchFamily="18" charset="2"/>
              <a:buNone/>
              <a:defRPr/>
            </a:pPr>
            <a:r>
              <a:rPr lang="en-GB" altLang="en-US" sz="1350" b="1" dirty="0">
                <a:latin typeface="Bookman Old Style" panose="02050604050505020204" pitchFamily="18" charset="0"/>
                <a:ea typeface="ＭＳ Ｐゴシック" panose="020B0600070205080204" pitchFamily="34" charset="-128"/>
              </a:rPr>
              <a:t>FINDING</a:t>
            </a:r>
          </a:p>
          <a:p>
            <a:pPr marL="107950" indent="0" algn="just">
              <a:buFont typeface="Wingdings 3" panose="05040102010807070707" pitchFamily="18" charset="2"/>
              <a:buNone/>
              <a:defRPr/>
            </a:pPr>
            <a:r>
              <a:rPr lang="en-GB" altLang="en-US" sz="1350" b="1" i="1" dirty="0">
                <a:latin typeface="Bookman Old Style" panose="02050604050505020204" pitchFamily="18" charset="0"/>
                <a:ea typeface="ＭＳ Ｐゴシック" panose="020B0600070205080204" pitchFamily="34" charset="-128"/>
              </a:rPr>
              <a:t>Bank Account operational terms: charges &amp; Interest</a:t>
            </a:r>
          </a:p>
          <a:p>
            <a:pPr marL="107950" indent="0" algn="just">
              <a:buFont typeface="Wingdings 3" panose="05040102010807070707" pitchFamily="18" charset="2"/>
              <a:buNone/>
              <a:defRPr/>
            </a:pPr>
            <a:r>
              <a:rPr lang="en-GB" altLang="en-US" sz="1350" dirty="0">
                <a:latin typeface="Bookman Old Style" panose="02050604050505020204" pitchFamily="18" charset="0"/>
                <a:ea typeface="ＭＳ Ｐゴシック" panose="020B0600070205080204" pitchFamily="34" charset="-128"/>
              </a:rPr>
              <a:t>RECOMMENDATION</a:t>
            </a:r>
          </a:p>
          <a:p>
            <a:pPr marL="107950" indent="0" algn="just">
              <a:buFont typeface="Wingdings 3" panose="05040102010807070707" pitchFamily="18" charset="2"/>
              <a:buNone/>
              <a:defRPr/>
            </a:pPr>
            <a:r>
              <a:rPr lang="en-GB" altLang="en-US" sz="1350" dirty="0">
                <a:latin typeface="Bookman Old Style" panose="02050604050505020204" pitchFamily="18" charset="0"/>
                <a:ea typeface="ＭＳ Ｐゴシック" panose="020B0600070205080204" pitchFamily="34" charset="-128"/>
              </a:rPr>
              <a:t>The bank should state the terms of the Bank Account operation (for all charges and interest paid) on official letterhead to be sent to the Fund Manager at NCS. Henceforth, the Fund manager should do a monthly review of the charges to confirm correctness and alignment to the terms.</a:t>
            </a:r>
          </a:p>
          <a:p>
            <a:pPr marL="107950" indent="0" algn="just">
              <a:buFont typeface="Wingdings 3" panose="05040102010807070707" pitchFamily="18" charset="2"/>
              <a:buNone/>
              <a:defRPr/>
            </a:pPr>
            <a:r>
              <a:rPr lang="en-GB" altLang="en-US" sz="1350" b="1" dirty="0">
                <a:latin typeface="Bookman Old Style" panose="02050604050505020204" pitchFamily="18" charset="0"/>
                <a:ea typeface="ＭＳ Ｐゴシック" panose="020B0600070205080204" pitchFamily="34" charset="-128"/>
              </a:rPr>
              <a:t>STATUS</a:t>
            </a:r>
          </a:p>
          <a:p>
            <a:pPr marL="107950" indent="0" algn="just">
              <a:buFont typeface="Wingdings 3" panose="05040102010807070707" pitchFamily="18" charset="2"/>
              <a:buNone/>
              <a:defRPr/>
            </a:pPr>
            <a:r>
              <a:rPr lang="en-GB" altLang="en-US" sz="1350" i="1" dirty="0">
                <a:latin typeface="Bookman Old Style" panose="02050604050505020204" pitchFamily="18" charset="0"/>
                <a:ea typeface="ＭＳ Ｐゴシック" panose="020B0600070205080204" pitchFamily="34" charset="-128"/>
              </a:rPr>
              <a:t>Not implemented</a:t>
            </a:r>
          </a:p>
          <a:p>
            <a:pPr marL="107950" indent="0" algn="just">
              <a:buFont typeface="Wingdings 3" panose="05040102010807070707" pitchFamily="18" charset="2"/>
              <a:buNone/>
              <a:defRPr/>
            </a:pPr>
            <a:r>
              <a:rPr lang="en-GB" altLang="en-US" sz="1350" b="1" i="1" dirty="0">
                <a:latin typeface="Bookman Old Style" panose="02050604050505020204" pitchFamily="18" charset="0"/>
                <a:ea typeface="ＭＳ Ｐゴシック" panose="020B0600070205080204" pitchFamily="34" charset="-128"/>
              </a:rPr>
              <a:t>Accounting Issues</a:t>
            </a:r>
          </a:p>
          <a:p>
            <a:pPr marL="107950" indent="0" algn="just">
              <a:buFont typeface="Wingdings 3" panose="05040102010807070707" pitchFamily="18" charset="2"/>
              <a:buNone/>
              <a:defRPr/>
            </a:pPr>
            <a:r>
              <a:rPr lang="en-GB" altLang="en-US" sz="1350" b="1" dirty="0">
                <a:latin typeface="Bookman Old Style" panose="02050604050505020204" pitchFamily="18" charset="0"/>
                <a:ea typeface="ＭＳ Ｐゴシック" panose="020B0600070205080204" pitchFamily="34" charset="-128"/>
              </a:rPr>
              <a:t>RECOMMENDATION</a:t>
            </a:r>
          </a:p>
          <a:p>
            <a:pPr marL="107950" indent="0" algn="just">
              <a:buFont typeface="Wingdings 3" panose="05040102010807070707" pitchFamily="18" charset="2"/>
              <a:buNone/>
              <a:defRPr/>
            </a:pPr>
            <a:r>
              <a:rPr lang="en-GB" altLang="en-US" sz="1350" dirty="0">
                <a:latin typeface="Bookman Old Style" panose="02050604050505020204" pitchFamily="18" charset="0"/>
                <a:ea typeface="ＭＳ Ｐゴシック" panose="020B0600070205080204" pitchFamily="34" charset="-128"/>
              </a:rPr>
              <a:t>An electronic record of all transactions (income and expenditure) should be maintained and reconciled to the Bank statement on a regular basis.</a:t>
            </a:r>
          </a:p>
          <a:p>
            <a:pPr marL="107950" indent="0" algn="just">
              <a:buFont typeface="Wingdings 3" panose="05040102010807070707" pitchFamily="18" charset="2"/>
              <a:buNone/>
              <a:defRPr/>
            </a:pPr>
            <a:r>
              <a:rPr lang="en-GB" altLang="en-US" sz="1350" dirty="0">
                <a:latin typeface="Bookman Old Style" panose="02050604050505020204" pitchFamily="18" charset="0"/>
                <a:ea typeface="ＭＳ Ｐゴシック" panose="020B0600070205080204" pitchFamily="34" charset="-128"/>
              </a:rPr>
              <a:t>Manual files should be kept containing all the documents pertaining to income and expenditure. All documents relating to one transaction should be stapled together and referenced and securely filed in a manner that ensures easy access and availability for accounting, reporting and audit.</a:t>
            </a:r>
          </a:p>
          <a:p>
            <a:pPr marL="107950" indent="0" algn="just">
              <a:buFont typeface="Wingdings 3" panose="05040102010807070707" pitchFamily="18" charset="2"/>
              <a:buNone/>
              <a:defRPr/>
            </a:pPr>
            <a:r>
              <a:rPr lang="en-GB" altLang="en-US" sz="1350" b="1" dirty="0">
                <a:latin typeface="Bookman Old Style" panose="02050604050505020204" pitchFamily="18" charset="0"/>
                <a:ea typeface="ＭＳ Ｐゴシック" panose="020B0600070205080204" pitchFamily="34" charset="-128"/>
              </a:rPr>
              <a:t>STATUS</a:t>
            </a:r>
          </a:p>
          <a:p>
            <a:pPr marL="107950" indent="0" algn="just">
              <a:buFont typeface="Wingdings 3" panose="05040102010807070707" pitchFamily="18" charset="2"/>
              <a:buNone/>
              <a:defRPr/>
            </a:pPr>
            <a:r>
              <a:rPr lang="en-GB" altLang="en-US" sz="1350" dirty="0">
                <a:latin typeface="Bookman Old Style" panose="02050604050505020204" pitchFamily="18" charset="0"/>
                <a:ea typeface="ＭＳ Ｐゴシック" panose="020B0600070205080204" pitchFamily="34" charset="-128"/>
              </a:rPr>
              <a:t>Partly Implemented</a:t>
            </a:r>
          </a:p>
          <a:p>
            <a:pPr marL="107950" indent="0" algn="just">
              <a:buFont typeface="Wingdings 3" panose="05040102010807070707" pitchFamily="18" charset="2"/>
              <a:buNone/>
              <a:defRPr/>
            </a:pPr>
            <a:endParaRPr lang="en-GB" altLang="en-US" sz="1350" dirty="0">
              <a:latin typeface="Bookman Old Style" panose="02050604050505020204" pitchFamily="18" charset="0"/>
              <a:ea typeface="ＭＳ Ｐゴシック" panose="020B0600070205080204" pitchFamily="34" charset="-128"/>
            </a:endParaRPr>
          </a:p>
          <a:p>
            <a:pPr marL="107950" indent="0" algn="just">
              <a:buFont typeface="Wingdings 3" panose="05040102010807070707" pitchFamily="18" charset="2"/>
              <a:buNone/>
              <a:defRPr/>
            </a:pPr>
            <a:endParaRPr lang="en-GB" altLang="en-US" sz="1350" b="1" i="1" dirty="0">
              <a:latin typeface="Bookman Old Style" panose="02050604050505020204" pitchFamily="18" charset="0"/>
              <a:ea typeface="ＭＳ Ｐゴシック" panose="020B0600070205080204" pitchFamily="34" charset="-128"/>
            </a:endParaRPr>
          </a:p>
          <a:p>
            <a:pPr marL="107950" indent="0" algn="just">
              <a:buFont typeface="Wingdings 3" panose="05040102010807070707" pitchFamily="18" charset="2"/>
              <a:buNone/>
              <a:defRPr/>
            </a:pPr>
            <a:endParaRPr lang="en-GB" altLang="en-US" sz="1350" dirty="0">
              <a:latin typeface="Bookman Old Style" panose="02050604050505020204" pitchFamily="18" charset="0"/>
              <a:ea typeface="ＭＳ Ｐゴシック" panose="020B0600070205080204" pitchFamily="34" charset="-128"/>
            </a:endParaRPr>
          </a:p>
          <a:p>
            <a:pPr marL="107950" indent="0" algn="just">
              <a:buFont typeface="Wingdings 3" panose="05040102010807070707" pitchFamily="18" charset="2"/>
              <a:buNone/>
              <a:defRPr/>
            </a:pPr>
            <a:endParaRPr lang="en-GB" altLang="en-US" sz="1350" dirty="0">
              <a:latin typeface="Bookman Old Style" panose="02050604050505020204" pitchFamily="18" charset="0"/>
              <a:ea typeface="ＭＳ Ｐゴシック" panose="020B0600070205080204" pitchFamily="34" charset="-128"/>
            </a:endParaRPr>
          </a:p>
          <a:p>
            <a:pPr marL="107950" indent="0" algn="just">
              <a:buFont typeface="Wingdings 3" panose="05040102010807070707" pitchFamily="18" charset="2"/>
              <a:buNone/>
              <a:defRPr/>
            </a:pPr>
            <a:endParaRPr lang="en-GB" altLang="en-US" sz="1350" b="1" i="1" dirty="0">
              <a:latin typeface="Bookman Old Style" panose="02050604050505020204" pitchFamily="18" charset="0"/>
              <a:ea typeface="ＭＳ Ｐゴシック" panose="020B0600070205080204" pitchFamily="34" charset="-128"/>
            </a:endParaRPr>
          </a:p>
        </p:txBody>
      </p:sp>
      <p:pic>
        <p:nvPicPr>
          <p:cNvPr id="89091" name="Picture 4">
            <a:extLst>
              <a:ext uri="{FF2B5EF4-FFF2-40B4-BE49-F238E27FC236}">
                <a16:creationId xmlns:a16="http://schemas.microsoft.com/office/drawing/2014/main" id="{9B2FB0E6-8951-0917-7DCD-4E5E1093D39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188" y="404813"/>
            <a:ext cx="1728787" cy="86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itle 2">
            <a:extLst>
              <a:ext uri="{FF2B5EF4-FFF2-40B4-BE49-F238E27FC236}">
                <a16:creationId xmlns:a16="http://schemas.microsoft.com/office/drawing/2014/main" id="{240BCC63-DD17-00D4-5659-98F14261454E}"/>
              </a:ext>
            </a:extLst>
          </p:cNvPr>
          <p:cNvSpPr>
            <a:spLocks noGrp="1"/>
          </p:cNvSpPr>
          <p:nvPr>
            <p:ph type="title"/>
          </p:nvPr>
        </p:nvSpPr>
        <p:spPr/>
        <p:txBody>
          <a:bodyPr/>
          <a:lstStyle/>
          <a:p>
            <a:pPr>
              <a:defRPr/>
            </a:pPr>
            <a:r>
              <a:rPr lang="en-GB" sz="1200" dirty="0"/>
              <a:t>                                                                                                     2022 WCO-WCA Audit Committee Report</a:t>
            </a:r>
          </a:p>
        </p:txBody>
      </p:sp>
    </p:spTree>
  </p:cSld>
  <p:clrMapOvr>
    <a:masterClrMapping/>
  </p:clrMapOvr>
  <p:transition spd="slow">
    <p:fade/>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Content Placeholder 1">
            <a:extLst>
              <a:ext uri="{FF2B5EF4-FFF2-40B4-BE49-F238E27FC236}">
                <a16:creationId xmlns:a16="http://schemas.microsoft.com/office/drawing/2014/main" id="{8102B2FE-4E60-BFD1-6EAE-036E9FBE2A04}"/>
              </a:ext>
            </a:extLst>
          </p:cNvPr>
          <p:cNvSpPr>
            <a:spLocks noGrp="1"/>
          </p:cNvSpPr>
          <p:nvPr>
            <p:ph idx="1"/>
          </p:nvPr>
        </p:nvSpPr>
        <p:spPr/>
        <p:txBody>
          <a:bodyPr/>
          <a:lstStyle/>
          <a:p>
            <a:pPr marL="107950" indent="0" algn="just">
              <a:buFont typeface="Wingdings 3" panose="05040102010807070707" pitchFamily="18" charset="2"/>
              <a:buNone/>
            </a:pPr>
            <a:r>
              <a:rPr lang="en-GB" altLang="en-US" sz="1400" b="1">
                <a:latin typeface="Bookman Old Style" panose="02050604050505020204" pitchFamily="18" charset="0"/>
                <a:ea typeface="ＭＳ Ｐゴシック" panose="020B0600070205080204" pitchFamily="34" charset="-128"/>
              </a:rPr>
              <a:t>FINDING</a:t>
            </a:r>
          </a:p>
          <a:p>
            <a:pPr marL="107950" indent="0" algn="just">
              <a:buFont typeface="Wingdings 3" panose="05040102010807070707" pitchFamily="18" charset="2"/>
              <a:buNone/>
            </a:pPr>
            <a:r>
              <a:rPr lang="en-GB" altLang="en-US" sz="1400" b="1" i="1">
                <a:latin typeface="Bookman Old Style" panose="02050604050505020204" pitchFamily="18" charset="0"/>
                <a:ea typeface="ＭＳ Ｐゴシック" panose="020B0600070205080204" pitchFamily="34" charset="-128"/>
              </a:rPr>
              <a:t>Regional fund  manager</a:t>
            </a:r>
          </a:p>
          <a:p>
            <a:pPr marL="107950" indent="0" algn="just">
              <a:buFont typeface="Wingdings 3" panose="05040102010807070707" pitchFamily="18" charset="2"/>
              <a:buNone/>
            </a:pPr>
            <a:r>
              <a:rPr lang="en-GB" altLang="en-US" sz="1400" b="1">
                <a:latin typeface="Bookman Old Style" panose="02050604050505020204" pitchFamily="18" charset="0"/>
                <a:ea typeface="ＭＳ Ｐゴシック" panose="020B0600070205080204" pitchFamily="34" charset="-128"/>
              </a:rPr>
              <a:t>RECOMMENDATION</a:t>
            </a:r>
          </a:p>
          <a:p>
            <a:pPr marL="107950" indent="0" algn="just">
              <a:buFont typeface="Wingdings 3" panose="05040102010807070707" pitchFamily="18" charset="2"/>
              <a:buNone/>
            </a:pPr>
            <a:r>
              <a:rPr lang="en-GB" altLang="en-US" sz="1400">
                <a:latin typeface="Bookman Old Style" panose="02050604050505020204" pitchFamily="18" charset="0"/>
                <a:ea typeface="ＭＳ Ｐゴシック" panose="020B0600070205080204" pitchFamily="34" charset="-128"/>
              </a:rPr>
              <a:t>Send a soft copy of the Contributions Statements and Arrears status to the Vice Chair and copy to the Finance &amp; Audit Committee after the end of every quarter (1st week of January, April, July, and October).</a:t>
            </a:r>
          </a:p>
          <a:p>
            <a:pPr marL="107950" indent="0" algn="just">
              <a:buFont typeface="Wingdings 3" panose="05040102010807070707" pitchFamily="18" charset="2"/>
              <a:buNone/>
            </a:pPr>
            <a:r>
              <a:rPr lang="en-GB" altLang="en-US" sz="1400">
                <a:latin typeface="Bookman Old Style" panose="02050604050505020204" pitchFamily="18" charset="0"/>
                <a:ea typeface="ＭＳ Ｐゴシック" panose="020B0600070205080204" pitchFamily="34" charset="-128"/>
              </a:rPr>
              <a:t>Send a soft copy of the Cashbook (Income and Expenditure as updated on Excel template) to the Vice Chair and copy to the Chairpersons of the Finance &amp; Audit Committee after the end of every quarter (1st week of January, April, July, and October).</a:t>
            </a:r>
          </a:p>
          <a:p>
            <a:pPr marL="107950" indent="0" algn="just">
              <a:buFont typeface="Wingdings 3" panose="05040102010807070707" pitchFamily="18" charset="2"/>
              <a:buNone/>
            </a:pPr>
            <a:endParaRPr lang="en-GB" altLang="en-US" sz="1400" b="1">
              <a:latin typeface="Bookman Old Style" panose="02050604050505020204" pitchFamily="18" charset="0"/>
              <a:ea typeface="ＭＳ Ｐゴシック" panose="020B0600070205080204" pitchFamily="34" charset="-128"/>
            </a:endParaRPr>
          </a:p>
          <a:p>
            <a:pPr marL="107950" indent="0" algn="just">
              <a:buFont typeface="Wingdings 3" panose="05040102010807070707" pitchFamily="18" charset="2"/>
              <a:buNone/>
            </a:pPr>
            <a:r>
              <a:rPr lang="en-GB" altLang="en-US" sz="1400" b="1">
                <a:latin typeface="Bookman Old Style" panose="02050604050505020204" pitchFamily="18" charset="0"/>
                <a:ea typeface="ＭＳ Ｐゴシック" panose="020B0600070205080204" pitchFamily="34" charset="-128"/>
              </a:rPr>
              <a:t>STATUS</a:t>
            </a:r>
          </a:p>
          <a:p>
            <a:pPr marL="107950" indent="0" algn="just">
              <a:buFont typeface="Wingdings 3" panose="05040102010807070707" pitchFamily="18" charset="2"/>
              <a:buNone/>
            </a:pPr>
            <a:r>
              <a:rPr lang="en-GB" altLang="en-US" sz="1400">
                <a:latin typeface="Bookman Old Style" panose="02050604050505020204" pitchFamily="18" charset="0"/>
                <a:ea typeface="ＭＳ Ｐゴシック" panose="020B0600070205080204" pitchFamily="34" charset="-128"/>
              </a:rPr>
              <a:t>Partly Implemented</a:t>
            </a:r>
          </a:p>
          <a:p>
            <a:pPr marL="107950" indent="0" algn="just">
              <a:buFont typeface="Wingdings 3" panose="05040102010807070707" pitchFamily="18" charset="2"/>
              <a:buNone/>
            </a:pPr>
            <a:endParaRPr lang="en-GB" altLang="en-US" sz="1400" b="1">
              <a:latin typeface="Bookman Old Style" panose="02050604050505020204" pitchFamily="18" charset="0"/>
              <a:ea typeface="ＭＳ Ｐゴシック" panose="020B0600070205080204" pitchFamily="34" charset="-128"/>
            </a:endParaRPr>
          </a:p>
          <a:p>
            <a:pPr marL="107950" indent="0" algn="just">
              <a:buFont typeface="Wingdings 3" panose="05040102010807070707" pitchFamily="18" charset="2"/>
              <a:buNone/>
            </a:pPr>
            <a:r>
              <a:rPr lang="en-GB" altLang="en-US" sz="1400" b="1">
                <a:latin typeface="Bookman Old Style" panose="02050604050505020204" pitchFamily="18" charset="0"/>
                <a:ea typeface="ＭＳ Ｐゴシック" panose="020B0600070205080204" pitchFamily="34" charset="-128"/>
              </a:rPr>
              <a:t>FINDING</a:t>
            </a:r>
          </a:p>
          <a:p>
            <a:pPr marL="107950" indent="0" algn="just">
              <a:buFont typeface="Wingdings 3" panose="05040102010807070707" pitchFamily="18" charset="2"/>
              <a:buNone/>
            </a:pPr>
            <a:r>
              <a:rPr lang="en-GB" altLang="en-US" sz="1400" b="1" i="1">
                <a:latin typeface="Bookman Old Style" panose="02050604050505020204" pitchFamily="18" charset="0"/>
                <a:ea typeface="ＭＳ Ｐゴシック" panose="020B0600070205080204" pitchFamily="34" charset="-128"/>
              </a:rPr>
              <a:t>Regional  Structures (ROCB, RILO, RTC</a:t>
            </a:r>
            <a:r>
              <a:rPr lang="en-GB" altLang="en-US" sz="1400">
                <a:latin typeface="Bookman Old Style" panose="02050604050505020204" pitchFamily="18" charset="0"/>
                <a:ea typeface="ＭＳ Ｐゴシック" panose="020B0600070205080204" pitchFamily="34" charset="-128"/>
              </a:rPr>
              <a:t>)</a:t>
            </a:r>
          </a:p>
          <a:p>
            <a:pPr marL="107950" indent="0" algn="just">
              <a:buFont typeface="Wingdings 3" panose="05040102010807070707" pitchFamily="18" charset="2"/>
              <a:buNone/>
            </a:pPr>
            <a:r>
              <a:rPr lang="en-GB" altLang="en-US" sz="1400">
                <a:latin typeface="Bookman Old Style" panose="02050604050505020204" pitchFamily="18" charset="0"/>
                <a:ea typeface="ＭＳ Ｐゴシック" panose="020B0600070205080204" pitchFamily="34" charset="-128"/>
              </a:rPr>
              <a:t>The Heads of the Regional structures should maintain records of all requests and utilisation of funds in respect to the budgeted activities. In the same vein, they should:</a:t>
            </a:r>
          </a:p>
          <a:p>
            <a:pPr marL="107950" indent="0" algn="just">
              <a:buFont typeface="Wingdings 3" panose="05040102010807070707" pitchFamily="18" charset="2"/>
              <a:buNone/>
            </a:pPr>
            <a:endParaRPr lang="en-GB" altLang="en-US" sz="1400">
              <a:latin typeface="Bookman Old Style" panose="02050604050505020204" pitchFamily="18" charset="0"/>
              <a:ea typeface="ＭＳ Ｐゴシック" panose="020B0600070205080204" pitchFamily="34" charset="-128"/>
            </a:endParaRPr>
          </a:p>
          <a:p>
            <a:pPr marL="107950" indent="0" algn="just">
              <a:buFont typeface="Wingdings 3" panose="05040102010807070707" pitchFamily="18" charset="2"/>
              <a:buNone/>
            </a:pPr>
            <a:endParaRPr lang="en-GB" altLang="en-US" sz="1400" b="1" i="1">
              <a:latin typeface="Bookman Old Style" panose="02050604050505020204" pitchFamily="18" charset="0"/>
              <a:ea typeface="ＭＳ Ｐゴシック" panose="020B0600070205080204" pitchFamily="34" charset="-128"/>
            </a:endParaRPr>
          </a:p>
          <a:p>
            <a:pPr marL="107950" indent="0" algn="just">
              <a:buFont typeface="Wingdings 3" panose="05040102010807070707" pitchFamily="18" charset="2"/>
              <a:buNone/>
            </a:pPr>
            <a:endParaRPr lang="en-GB" altLang="en-US" sz="1400">
              <a:latin typeface="Bookman Old Style" panose="02050604050505020204" pitchFamily="18" charset="0"/>
              <a:ea typeface="ＭＳ Ｐゴシック" panose="020B0600070205080204" pitchFamily="34" charset="-128"/>
            </a:endParaRPr>
          </a:p>
          <a:p>
            <a:pPr marL="107950" indent="0" algn="just">
              <a:buFont typeface="Wingdings 3" panose="05040102010807070707" pitchFamily="18" charset="2"/>
              <a:buNone/>
            </a:pPr>
            <a:endParaRPr lang="en-GB" altLang="en-US" sz="1400">
              <a:latin typeface="Bookman Old Style" panose="02050604050505020204" pitchFamily="18" charset="0"/>
              <a:ea typeface="ＭＳ Ｐゴシック" panose="020B0600070205080204" pitchFamily="34" charset="-128"/>
            </a:endParaRPr>
          </a:p>
          <a:p>
            <a:pPr marL="107950" indent="0" algn="just">
              <a:buFont typeface="Wingdings 3" panose="05040102010807070707" pitchFamily="18" charset="2"/>
              <a:buNone/>
            </a:pPr>
            <a:endParaRPr lang="en-GB" altLang="en-US" sz="1400" b="1" i="1">
              <a:latin typeface="Bookman Old Style" panose="02050604050505020204" pitchFamily="18" charset="0"/>
              <a:ea typeface="ＭＳ Ｐゴシック" panose="020B0600070205080204" pitchFamily="34" charset="-128"/>
            </a:endParaRPr>
          </a:p>
        </p:txBody>
      </p:sp>
      <p:pic>
        <p:nvPicPr>
          <p:cNvPr id="90115" name="Picture 4">
            <a:extLst>
              <a:ext uri="{FF2B5EF4-FFF2-40B4-BE49-F238E27FC236}">
                <a16:creationId xmlns:a16="http://schemas.microsoft.com/office/drawing/2014/main" id="{EA5B1013-D6CC-7D0C-3EB5-67F428E800B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188" y="404813"/>
            <a:ext cx="1728787" cy="86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itle 2">
            <a:extLst>
              <a:ext uri="{FF2B5EF4-FFF2-40B4-BE49-F238E27FC236}">
                <a16:creationId xmlns:a16="http://schemas.microsoft.com/office/drawing/2014/main" id="{362C4EE6-DB7B-A3CA-BB54-2B9E4C9BF62D}"/>
              </a:ext>
            </a:extLst>
          </p:cNvPr>
          <p:cNvSpPr>
            <a:spLocks noGrp="1"/>
          </p:cNvSpPr>
          <p:nvPr>
            <p:ph type="title"/>
          </p:nvPr>
        </p:nvSpPr>
        <p:spPr/>
        <p:txBody>
          <a:bodyPr/>
          <a:lstStyle/>
          <a:p>
            <a:pPr>
              <a:defRPr/>
            </a:pPr>
            <a:r>
              <a:rPr lang="en-GB" sz="1200" dirty="0"/>
              <a:t>                                                                                                     2022 WCO-WCA Audit Committee Report</a:t>
            </a:r>
          </a:p>
        </p:txBody>
      </p:sp>
    </p:spTree>
  </p:cSld>
  <p:clrMapOvr>
    <a:masterClrMapping/>
  </p:clrMapOvr>
  <p:transition spd="slow">
    <p:fade/>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919E8EF-943D-125D-D41A-AE2EB83E3AF4}"/>
              </a:ext>
            </a:extLst>
          </p:cNvPr>
          <p:cNvSpPr>
            <a:spLocks noGrp="1"/>
          </p:cNvSpPr>
          <p:nvPr>
            <p:ph idx="1"/>
          </p:nvPr>
        </p:nvSpPr>
        <p:spPr>
          <a:xfrm>
            <a:off x="457200" y="1268413"/>
            <a:ext cx="8229600" cy="4827587"/>
          </a:xfrm>
        </p:spPr>
        <p:txBody>
          <a:bodyPr/>
          <a:lstStyle/>
          <a:p>
            <a:pPr algn="just">
              <a:buFont typeface="Wingdings" panose="05000000000000000000" pitchFamily="2" charset="2"/>
              <a:buChar char="v"/>
              <a:defRPr/>
            </a:pPr>
            <a:r>
              <a:rPr lang="en-GB" sz="1400" dirty="0">
                <a:latin typeface="Bookman Old Style" panose="02050604050505020204" pitchFamily="18" charset="0"/>
              </a:rPr>
              <a:t>Prepare a report of its transactions detailing out: all funds requested and utilised during the quarter in relation to specific budget activities. Any unused funds should be reported and returned by transfer to the Regional Bank Account. </a:t>
            </a:r>
          </a:p>
          <a:p>
            <a:pPr algn="just">
              <a:buFont typeface="Wingdings" panose="05000000000000000000" pitchFamily="2" charset="2"/>
              <a:buChar char="v"/>
              <a:defRPr/>
            </a:pPr>
            <a:r>
              <a:rPr lang="en-GB" sz="1400" dirty="0">
                <a:latin typeface="Bookman Old Style" panose="02050604050505020204" pitchFamily="18" charset="0"/>
              </a:rPr>
              <a:t>Report any budgeted activity not implemented and give reasons why. </a:t>
            </a:r>
          </a:p>
          <a:p>
            <a:pPr algn="just">
              <a:buFont typeface="Wingdings" panose="05000000000000000000" pitchFamily="2" charset="2"/>
              <a:buChar char="v"/>
              <a:defRPr/>
            </a:pPr>
            <a:r>
              <a:rPr lang="en-GB" sz="1400" dirty="0">
                <a:latin typeface="Bookman Old Style" panose="02050604050505020204" pitchFamily="18" charset="0"/>
              </a:rPr>
              <a:t>Send the above reports via email to the Vice Chair and copy to the Regional Fund Manager and the Finance &amp; Audit Committee after the end of every quarter (1st week of January, April, July, and October).</a:t>
            </a:r>
          </a:p>
          <a:p>
            <a:pPr marL="109537" indent="0" algn="just">
              <a:buFont typeface="Wingdings 3" panose="05040102010807070707" pitchFamily="18" charset="2"/>
              <a:buNone/>
              <a:defRPr/>
            </a:pPr>
            <a:r>
              <a:rPr lang="en-GB" sz="1400" b="1" dirty="0">
                <a:latin typeface="Bookman Old Style" panose="02050604050505020204" pitchFamily="18" charset="0"/>
              </a:rPr>
              <a:t>STATUS</a:t>
            </a:r>
          </a:p>
          <a:p>
            <a:pPr marL="109537" indent="0" algn="just">
              <a:buFont typeface="Wingdings 3" panose="05040102010807070707" pitchFamily="18" charset="2"/>
              <a:buNone/>
              <a:defRPr/>
            </a:pPr>
            <a:r>
              <a:rPr lang="en-GB" sz="1600" i="1" dirty="0">
                <a:latin typeface="Bookman Old Style" panose="02050604050505020204" pitchFamily="18" charset="0"/>
              </a:rPr>
              <a:t>Not Implemented</a:t>
            </a:r>
          </a:p>
          <a:p>
            <a:pPr marL="109537" indent="0" algn="just">
              <a:buFont typeface="Wingdings 3" panose="05040102010807070707" pitchFamily="18" charset="2"/>
              <a:buNone/>
              <a:defRPr/>
            </a:pPr>
            <a:endParaRPr lang="en-GB" sz="700" b="1" i="1" dirty="0">
              <a:latin typeface="Bookman Old Style" panose="02050604050505020204" pitchFamily="18" charset="0"/>
            </a:endParaRPr>
          </a:p>
          <a:p>
            <a:pPr marL="109537" indent="0" algn="just">
              <a:buFont typeface="Wingdings 3" panose="05040102010807070707" pitchFamily="18" charset="2"/>
              <a:buNone/>
              <a:defRPr/>
            </a:pPr>
            <a:r>
              <a:rPr lang="en-GB" sz="1600" b="1" i="1" dirty="0">
                <a:latin typeface="Bookman Old Style" panose="02050604050505020204" pitchFamily="18" charset="0"/>
              </a:rPr>
              <a:t>FINDING</a:t>
            </a:r>
          </a:p>
          <a:p>
            <a:pPr marL="109537" indent="0" algn="just">
              <a:buFont typeface="Wingdings 3" panose="05040102010807070707" pitchFamily="18" charset="2"/>
              <a:buNone/>
              <a:defRPr/>
            </a:pPr>
            <a:r>
              <a:rPr lang="en-GB" sz="1600" b="1" i="1" dirty="0">
                <a:latin typeface="Bookman Old Style" panose="02050604050505020204" pitchFamily="18" charset="0"/>
              </a:rPr>
              <a:t>Office of the Vice Chair</a:t>
            </a:r>
          </a:p>
          <a:p>
            <a:pPr marL="109537" indent="0" algn="just">
              <a:buFont typeface="Wingdings 3" panose="05040102010807070707" pitchFamily="18" charset="2"/>
              <a:buNone/>
              <a:defRPr/>
            </a:pPr>
            <a:r>
              <a:rPr lang="en-GB" sz="1400" b="1" dirty="0">
                <a:latin typeface="Bookman Old Style" panose="02050604050505020204" pitchFamily="18" charset="0"/>
              </a:rPr>
              <a:t>RECOMMENDATION</a:t>
            </a:r>
          </a:p>
          <a:p>
            <a:pPr marL="109537" indent="0" algn="just">
              <a:buFont typeface="Wingdings 3" panose="05040102010807070707" pitchFamily="18" charset="2"/>
              <a:buNone/>
              <a:defRPr/>
            </a:pPr>
            <a:r>
              <a:rPr lang="en-GB" sz="1400" dirty="0">
                <a:latin typeface="Bookman Old Style" panose="02050604050505020204" pitchFamily="18" charset="0"/>
              </a:rPr>
              <a:t>The Vice Chair should maintain records of all requests and utilisation of funds in respect to the budgeted activities. In the same vein, the Vice Chair should:</a:t>
            </a:r>
          </a:p>
          <a:p>
            <a:pPr marL="109537" indent="0" algn="just">
              <a:buFont typeface="Wingdings 3" panose="05040102010807070707" pitchFamily="18" charset="2"/>
              <a:buNone/>
              <a:defRPr/>
            </a:pPr>
            <a:r>
              <a:rPr lang="en-GB" sz="1400" dirty="0">
                <a:latin typeface="Bookman Old Style" panose="02050604050505020204" pitchFamily="18" charset="0"/>
              </a:rPr>
              <a:t>	Prepare a report of its transactions detailing out: all funds requested and utilised during the quarter in relation to the Contingency fund, if there was reason to use it. Any unused funds should be reported, and arrangements made to return by transfer to the Regional Bank Account. </a:t>
            </a:r>
          </a:p>
          <a:p>
            <a:pPr marL="109537" indent="0" algn="just">
              <a:buFont typeface="Wingdings 3" panose="05040102010807070707" pitchFamily="18" charset="2"/>
              <a:buNone/>
              <a:defRPr/>
            </a:pPr>
            <a:endParaRPr lang="en-GB" sz="1400" dirty="0">
              <a:latin typeface="Bookman Old Style" panose="02050604050505020204" pitchFamily="18" charset="0"/>
            </a:endParaRPr>
          </a:p>
          <a:p>
            <a:pPr marL="109537" indent="0" algn="just">
              <a:buFont typeface="Wingdings 3" panose="05040102010807070707" pitchFamily="18" charset="2"/>
              <a:buNone/>
              <a:defRPr/>
            </a:pPr>
            <a:endParaRPr lang="en-GB" sz="1600" i="1" dirty="0">
              <a:latin typeface="Bookman Old Style" panose="02050604050505020204" pitchFamily="18" charset="0"/>
            </a:endParaRPr>
          </a:p>
        </p:txBody>
      </p:sp>
      <p:pic>
        <p:nvPicPr>
          <p:cNvPr id="91139" name="Picture 4">
            <a:extLst>
              <a:ext uri="{FF2B5EF4-FFF2-40B4-BE49-F238E27FC236}">
                <a16:creationId xmlns:a16="http://schemas.microsoft.com/office/drawing/2014/main" id="{AB1A0D55-4D70-4776-955C-0DF9986F4C3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188" y="404813"/>
            <a:ext cx="1728787" cy="86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itle 2">
            <a:extLst>
              <a:ext uri="{FF2B5EF4-FFF2-40B4-BE49-F238E27FC236}">
                <a16:creationId xmlns:a16="http://schemas.microsoft.com/office/drawing/2014/main" id="{263D759A-BB4C-6924-49EB-9A3D8E051717}"/>
              </a:ext>
            </a:extLst>
          </p:cNvPr>
          <p:cNvSpPr>
            <a:spLocks noGrp="1"/>
          </p:cNvSpPr>
          <p:nvPr>
            <p:ph type="title"/>
          </p:nvPr>
        </p:nvSpPr>
        <p:spPr/>
        <p:txBody>
          <a:bodyPr/>
          <a:lstStyle/>
          <a:p>
            <a:pPr>
              <a:defRPr/>
            </a:pPr>
            <a:r>
              <a:rPr lang="en-GB" sz="1200" dirty="0"/>
              <a:t>                                                                                                      2022 WCO-WCA Audit Committee Report</a:t>
            </a:r>
          </a:p>
        </p:txBody>
      </p:sp>
    </p:spTree>
  </p:cSld>
  <p:clrMapOvr>
    <a:masterClrMapping/>
  </p:clrMapOvr>
  <p:transition spd="slow">
    <p:fade/>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1080834-0D26-BD2F-593D-19DD389C6E14}"/>
              </a:ext>
            </a:extLst>
          </p:cNvPr>
          <p:cNvSpPr>
            <a:spLocks noGrp="1"/>
          </p:cNvSpPr>
          <p:nvPr>
            <p:ph idx="1"/>
          </p:nvPr>
        </p:nvSpPr>
        <p:spPr>
          <a:xfrm>
            <a:off x="461963" y="1268413"/>
            <a:ext cx="8229600" cy="4756150"/>
          </a:xfrm>
        </p:spPr>
        <p:txBody>
          <a:bodyPr/>
          <a:lstStyle/>
          <a:p>
            <a:pPr algn="just">
              <a:buFont typeface="Wingdings" panose="05000000000000000000" pitchFamily="2" charset="2"/>
              <a:buChar char="v"/>
              <a:defRPr/>
            </a:pPr>
            <a:r>
              <a:rPr lang="en-GB" sz="1400" dirty="0">
                <a:latin typeface="Bookman Old Style" panose="02050604050505020204" pitchFamily="18" charset="0"/>
              </a:rPr>
              <a:t>Prepare a report listing all the Requests for funds approved during the period, giving details of dates, Regional Structure, amounts, Budget codes, and budget balance (as is currently done).</a:t>
            </a:r>
          </a:p>
          <a:p>
            <a:pPr algn="just">
              <a:buFont typeface="Wingdings" panose="05000000000000000000" pitchFamily="2" charset="2"/>
              <a:buChar char="v"/>
              <a:defRPr/>
            </a:pPr>
            <a:endParaRPr lang="en-GB" sz="1400" dirty="0">
              <a:latin typeface="Bookman Old Style" panose="02050604050505020204" pitchFamily="18" charset="0"/>
            </a:endParaRPr>
          </a:p>
          <a:p>
            <a:pPr algn="just">
              <a:buFont typeface="Wingdings" panose="05000000000000000000" pitchFamily="2" charset="2"/>
              <a:buChar char="v"/>
              <a:defRPr/>
            </a:pPr>
            <a:r>
              <a:rPr lang="en-GB" sz="1400" dirty="0">
                <a:latin typeface="Bookman Old Style" panose="02050604050505020204" pitchFamily="18" charset="0"/>
              </a:rPr>
              <a:t>Send the above reports via email to the Regional Fund Manager and copy to the Finance &amp; Audit Committee and Regional Structures, after the end of every quarter (1st week of January, April, July, and October).</a:t>
            </a:r>
          </a:p>
          <a:p>
            <a:pPr marL="109537" indent="0" algn="just">
              <a:buFont typeface="Wingdings 3" panose="05040102010807070707" pitchFamily="18" charset="2"/>
              <a:buNone/>
              <a:defRPr/>
            </a:pPr>
            <a:endParaRPr lang="en-GB" sz="1400" dirty="0">
              <a:latin typeface="Bookman Old Style" panose="02050604050505020204" pitchFamily="18" charset="0"/>
            </a:endParaRPr>
          </a:p>
          <a:p>
            <a:pPr algn="just">
              <a:buFont typeface="Wingdings" panose="05000000000000000000" pitchFamily="2" charset="2"/>
              <a:buChar char="v"/>
              <a:defRPr/>
            </a:pPr>
            <a:r>
              <a:rPr lang="en-GB" sz="1400" dirty="0">
                <a:latin typeface="Bookman Old Style" panose="02050604050505020204" pitchFamily="18" charset="0"/>
              </a:rPr>
              <a:t>Send the final updated report of transactions approved for the whole year, at the end of the financial period.</a:t>
            </a:r>
          </a:p>
          <a:p>
            <a:pPr marL="109537" indent="0" algn="just">
              <a:buFont typeface="Wingdings 3" panose="05040102010807070707" pitchFamily="18" charset="2"/>
              <a:buNone/>
              <a:defRPr/>
            </a:pPr>
            <a:endParaRPr lang="en-GB" sz="1400" dirty="0">
              <a:latin typeface="Bookman Old Style" panose="02050604050505020204" pitchFamily="18" charset="0"/>
            </a:endParaRPr>
          </a:p>
          <a:p>
            <a:pPr algn="just">
              <a:buFont typeface="Wingdings" panose="05000000000000000000" pitchFamily="2" charset="2"/>
              <a:buChar char="v"/>
              <a:defRPr/>
            </a:pPr>
            <a:r>
              <a:rPr lang="en-GB" sz="1400" dirty="0">
                <a:latin typeface="Bookman Old Style" panose="02050604050505020204" pitchFamily="18" charset="0"/>
              </a:rPr>
              <a:t>Send the Contributions Statement to each Member country annually. If any member country has arrears of contribution, send the Contributions statement as a means notifying them of their status.</a:t>
            </a:r>
          </a:p>
          <a:p>
            <a:pPr marL="109537" indent="0" algn="just">
              <a:buFont typeface="Wingdings 3" panose="05040102010807070707" pitchFamily="18" charset="2"/>
              <a:buNone/>
              <a:defRPr/>
            </a:pPr>
            <a:endParaRPr lang="en-GB" sz="1400" dirty="0">
              <a:latin typeface="Bookman Old Style" panose="02050604050505020204" pitchFamily="18" charset="0"/>
            </a:endParaRPr>
          </a:p>
          <a:p>
            <a:pPr algn="just">
              <a:buFont typeface="Wingdings" panose="05000000000000000000" pitchFamily="2" charset="2"/>
              <a:buChar char="v"/>
              <a:defRPr/>
            </a:pPr>
            <a:r>
              <a:rPr lang="en-GB" sz="1400" dirty="0">
                <a:latin typeface="Bookman Old Style" panose="02050604050505020204" pitchFamily="18" charset="0"/>
              </a:rPr>
              <a:t>Send annual Contributions invoices to Member countries at the beginning of the year (with a Statement attached) to request for payment.</a:t>
            </a:r>
          </a:p>
          <a:p>
            <a:pPr marL="109537" indent="0" algn="just">
              <a:buFont typeface="Wingdings 3" panose="05040102010807070707" pitchFamily="18" charset="2"/>
              <a:buNone/>
              <a:defRPr/>
            </a:pPr>
            <a:r>
              <a:rPr lang="en-GB" sz="1400" dirty="0">
                <a:latin typeface="Bookman Old Style" panose="02050604050505020204" pitchFamily="18" charset="0"/>
              </a:rPr>
              <a:t>STATUS</a:t>
            </a:r>
          </a:p>
          <a:p>
            <a:pPr marL="109537" indent="0" algn="just">
              <a:buFont typeface="Wingdings 3" panose="05040102010807070707" pitchFamily="18" charset="2"/>
              <a:buNone/>
              <a:defRPr/>
            </a:pPr>
            <a:r>
              <a:rPr lang="en-GB" sz="1600" i="1" dirty="0">
                <a:latin typeface="Bookman Old Style" panose="02050604050505020204" pitchFamily="18" charset="0"/>
              </a:rPr>
              <a:t>Partly Implemented</a:t>
            </a:r>
          </a:p>
          <a:p>
            <a:pPr marL="109537" indent="0" algn="just">
              <a:buFont typeface="Wingdings 3" panose="05040102010807070707" pitchFamily="18" charset="2"/>
              <a:buNone/>
              <a:defRPr/>
            </a:pPr>
            <a:endParaRPr lang="en-GB" sz="1600" i="1" dirty="0">
              <a:latin typeface="Bookman Old Style" panose="02050604050505020204" pitchFamily="18" charset="0"/>
            </a:endParaRPr>
          </a:p>
          <a:p>
            <a:pPr marL="109537" indent="0" algn="just">
              <a:buFont typeface="Wingdings 3" panose="05040102010807070707" pitchFamily="18" charset="2"/>
              <a:buNone/>
              <a:defRPr/>
            </a:pPr>
            <a:endParaRPr lang="en-GB" sz="1600" i="1" dirty="0">
              <a:latin typeface="Bookman Old Style" panose="02050604050505020204" pitchFamily="18" charset="0"/>
            </a:endParaRPr>
          </a:p>
        </p:txBody>
      </p:sp>
      <p:pic>
        <p:nvPicPr>
          <p:cNvPr id="92163" name="Picture 4">
            <a:extLst>
              <a:ext uri="{FF2B5EF4-FFF2-40B4-BE49-F238E27FC236}">
                <a16:creationId xmlns:a16="http://schemas.microsoft.com/office/drawing/2014/main" id="{66AC30A8-512F-E5C5-EEB4-AF21749AA65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188" y="363538"/>
            <a:ext cx="1728787" cy="86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itle 2">
            <a:extLst>
              <a:ext uri="{FF2B5EF4-FFF2-40B4-BE49-F238E27FC236}">
                <a16:creationId xmlns:a16="http://schemas.microsoft.com/office/drawing/2014/main" id="{9DAE9C50-107B-3F9A-FE77-ED5E4B663577}"/>
              </a:ext>
            </a:extLst>
          </p:cNvPr>
          <p:cNvSpPr>
            <a:spLocks noGrp="1"/>
          </p:cNvSpPr>
          <p:nvPr>
            <p:ph type="title"/>
          </p:nvPr>
        </p:nvSpPr>
        <p:spPr>
          <a:xfrm>
            <a:off x="457200" y="274638"/>
            <a:ext cx="8229600" cy="993775"/>
          </a:xfrm>
        </p:spPr>
        <p:txBody>
          <a:bodyPr/>
          <a:lstStyle/>
          <a:p>
            <a:pPr>
              <a:defRPr/>
            </a:pPr>
            <a:r>
              <a:rPr lang="en-GB" sz="1200" dirty="0"/>
              <a:t>                                                                                                     2022 WCO-WCA Audit Committee Report</a:t>
            </a:r>
          </a:p>
        </p:txBody>
      </p:sp>
    </p:spTree>
  </p:cSld>
  <p:clrMapOvr>
    <a:masterClrMapping/>
  </p:clrMapOvr>
  <p:transition spd="slow">
    <p:fade/>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C8C2F6E-0116-658B-8F0F-A8297A87BE15}"/>
              </a:ext>
            </a:extLst>
          </p:cNvPr>
          <p:cNvSpPr>
            <a:spLocks noGrp="1"/>
          </p:cNvSpPr>
          <p:nvPr>
            <p:ph idx="1"/>
          </p:nvPr>
        </p:nvSpPr>
        <p:spPr/>
        <p:txBody>
          <a:bodyPr/>
          <a:lstStyle/>
          <a:p>
            <a:pPr marL="109537" indent="0" algn="just">
              <a:buFont typeface="Wingdings 3" panose="05040102010807070707" pitchFamily="18" charset="2"/>
              <a:buNone/>
              <a:defRPr/>
            </a:pPr>
            <a:r>
              <a:rPr lang="en-GB" sz="1600" b="1" dirty="0">
                <a:latin typeface="Bookman Old Style" panose="02050604050505020204" pitchFamily="18" charset="0"/>
              </a:rPr>
              <a:t>FINDING</a:t>
            </a:r>
          </a:p>
          <a:p>
            <a:pPr marL="109537" indent="0" algn="just">
              <a:buFont typeface="Wingdings 3" panose="05040102010807070707" pitchFamily="18" charset="2"/>
              <a:buNone/>
              <a:defRPr/>
            </a:pPr>
            <a:r>
              <a:rPr lang="en-GB" sz="1600" b="1" i="1" dirty="0">
                <a:latin typeface="Bookman Old Style" panose="02050604050505020204" pitchFamily="18" charset="0"/>
              </a:rPr>
              <a:t>Unaudited Regional Structures</a:t>
            </a:r>
          </a:p>
          <a:p>
            <a:pPr marL="109537" indent="0" algn="just">
              <a:buFont typeface="Wingdings 3" panose="05040102010807070707" pitchFamily="18" charset="2"/>
              <a:buNone/>
              <a:defRPr/>
            </a:pPr>
            <a:r>
              <a:rPr lang="en-GB" sz="1600" b="1" dirty="0">
                <a:latin typeface="Bookman Old Style" panose="02050604050505020204" pitchFamily="18" charset="0"/>
              </a:rPr>
              <a:t>RECOMMENDATION</a:t>
            </a:r>
          </a:p>
          <a:p>
            <a:pPr marL="109537" indent="0" algn="just">
              <a:buFont typeface="Wingdings 3" panose="05040102010807070707" pitchFamily="18" charset="2"/>
              <a:buNone/>
              <a:defRPr/>
            </a:pPr>
            <a:r>
              <a:rPr lang="en-GB" sz="1600" dirty="0">
                <a:latin typeface="Bookman Old Style" panose="02050604050505020204" pitchFamily="18" charset="0"/>
              </a:rPr>
              <a:t>All regional structures should be audited as was done with the regional fund manager.</a:t>
            </a:r>
          </a:p>
          <a:p>
            <a:pPr marL="109537" indent="0" algn="just">
              <a:buFont typeface="Wingdings 3" panose="05040102010807070707" pitchFamily="18" charset="2"/>
              <a:buNone/>
              <a:defRPr/>
            </a:pPr>
            <a:endParaRPr lang="en-GB" sz="1600" b="1" dirty="0">
              <a:latin typeface="Bookman Old Style" panose="02050604050505020204" pitchFamily="18" charset="0"/>
            </a:endParaRPr>
          </a:p>
          <a:p>
            <a:pPr marL="109537" indent="0" algn="just">
              <a:buFont typeface="Wingdings 3" panose="05040102010807070707" pitchFamily="18" charset="2"/>
              <a:buNone/>
              <a:defRPr/>
            </a:pPr>
            <a:r>
              <a:rPr lang="en-GB" sz="1600" b="1" dirty="0">
                <a:latin typeface="Bookman Old Style" panose="02050604050505020204" pitchFamily="18" charset="0"/>
              </a:rPr>
              <a:t>STATUS</a:t>
            </a:r>
          </a:p>
          <a:p>
            <a:pPr marL="109537" indent="0" algn="just">
              <a:buFont typeface="Wingdings 3" panose="05040102010807070707" pitchFamily="18" charset="2"/>
              <a:buNone/>
              <a:defRPr/>
            </a:pPr>
            <a:r>
              <a:rPr lang="en-GB" sz="1600" dirty="0">
                <a:latin typeface="Bookman Old Style" panose="02050604050505020204" pitchFamily="18" charset="0"/>
              </a:rPr>
              <a:t>Partly implemented</a:t>
            </a:r>
          </a:p>
          <a:p>
            <a:pPr marL="109537" indent="0" algn="just">
              <a:buFont typeface="Wingdings 3" panose="05040102010807070707" pitchFamily="18" charset="2"/>
              <a:buNone/>
              <a:defRPr/>
            </a:pPr>
            <a:endParaRPr lang="en-GB" sz="1000" dirty="0">
              <a:latin typeface="Bookman Old Style" panose="02050604050505020204" pitchFamily="18" charset="0"/>
            </a:endParaRPr>
          </a:p>
          <a:p>
            <a:pPr marL="109537" indent="0" algn="just">
              <a:buFont typeface="Wingdings 3" panose="05040102010807070707" pitchFamily="18" charset="2"/>
              <a:buNone/>
              <a:defRPr/>
            </a:pPr>
            <a:r>
              <a:rPr lang="en-GB" sz="1600" b="1" dirty="0">
                <a:latin typeface="Bookman Old Style" panose="02050604050505020204" pitchFamily="18" charset="0"/>
              </a:rPr>
              <a:t>FINDING</a:t>
            </a:r>
          </a:p>
          <a:p>
            <a:pPr marL="109537" indent="0" algn="just">
              <a:buFont typeface="Wingdings 3" panose="05040102010807070707" pitchFamily="18" charset="2"/>
              <a:buNone/>
              <a:defRPr/>
            </a:pPr>
            <a:r>
              <a:rPr lang="en-GB" sz="1600" b="1" i="1" dirty="0">
                <a:latin typeface="Bookman Old Style" panose="02050604050505020204" pitchFamily="18" charset="0"/>
              </a:rPr>
              <a:t>Unbudgeted expenditure</a:t>
            </a:r>
          </a:p>
          <a:p>
            <a:pPr marL="109537" indent="0" algn="just">
              <a:buFont typeface="Wingdings 3" panose="05040102010807070707" pitchFamily="18" charset="2"/>
              <a:buNone/>
              <a:defRPr/>
            </a:pPr>
            <a:r>
              <a:rPr lang="en-GB" sz="1600" b="1" dirty="0">
                <a:latin typeface="Bookman Old Style" panose="02050604050505020204" pitchFamily="18" charset="0"/>
              </a:rPr>
              <a:t>RECOMMENDATION</a:t>
            </a:r>
          </a:p>
          <a:p>
            <a:pPr marL="109537" indent="0" algn="just">
              <a:buFont typeface="Wingdings 3" panose="05040102010807070707" pitchFamily="18" charset="2"/>
              <a:buNone/>
              <a:defRPr/>
            </a:pPr>
            <a:r>
              <a:rPr lang="en-GB" sz="1600" dirty="0">
                <a:latin typeface="Bookman Old Style" panose="02050604050505020204" pitchFamily="18" charset="0"/>
              </a:rPr>
              <a:t>All activities must be budgeted except for unforeseen expenditures. In future such costs should be borne by the vice presidency.</a:t>
            </a:r>
          </a:p>
          <a:p>
            <a:pPr marL="109537" indent="0" algn="just">
              <a:buFont typeface="Wingdings 3" panose="05040102010807070707" pitchFamily="18" charset="2"/>
              <a:buNone/>
              <a:defRPr/>
            </a:pPr>
            <a:r>
              <a:rPr lang="en-GB" sz="1600" b="1" dirty="0">
                <a:latin typeface="Bookman Old Style" panose="02050604050505020204" pitchFamily="18" charset="0"/>
              </a:rPr>
              <a:t>STATUS</a:t>
            </a:r>
          </a:p>
          <a:p>
            <a:pPr marL="109537" indent="0" algn="just">
              <a:buFont typeface="Wingdings 3" panose="05040102010807070707" pitchFamily="18" charset="2"/>
              <a:buNone/>
              <a:defRPr/>
            </a:pPr>
            <a:r>
              <a:rPr lang="en-GB" sz="1600" dirty="0">
                <a:latin typeface="Bookman Old Style" panose="02050604050505020204" pitchFamily="18" charset="0"/>
              </a:rPr>
              <a:t>Implemented</a:t>
            </a:r>
          </a:p>
          <a:p>
            <a:pPr marL="109537" indent="0" algn="just">
              <a:buFont typeface="Wingdings 3" panose="05040102010807070707" pitchFamily="18" charset="2"/>
              <a:buNone/>
              <a:defRPr/>
            </a:pPr>
            <a:endParaRPr lang="en-GB" sz="1600" dirty="0">
              <a:latin typeface="Bookman Old Style" panose="02050604050505020204" pitchFamily="18" charset="0"/>
            </a:endParaRPr>
          </a:p>
          <a:p>
            <a:pPr marL="109537" indent="0" algn="just">
              <a:buFont typeface="Wingdings 3" panose="05040102010807070707" pitchFamily="18" charset="2"/>
              <a:buNone/>
              <a:defRPr/>
            </a:pPr>
            <a:endParaRPr lang="en-GB" sz="1600" b="1" i="1" dirty="0">
              <a:latin typeface="Bookman Old Style" panose="02050604050505020204" pitchFamily="18" charset="0"/>
            </a:endParaRPr>
          </a:p>
          <a:p>
            <a:pPr marL="109537" indent="0" algn="just">
              <a:buFont typeface="Wingdings 3" panose="05040102010807070707" pitchFamily="18" charset="2"/>
              <a:buNone/>
              <a:defRPr/>
            </a:pPr>
            <a:endParaRPr lang="en-GB" sz="1600" dirty="0">
              <a:latin typeface="Bookman Old Style" panose="02050604050505020204" pitchFamily="18" charset="0"/>
            </a:endParaRPr>
          </a:p>
          <a:p>
            <a:pPr marL="109537" indent="0" algn="just">
              <a:buFont typeface="Wingdings 3" panose="05040102010807070707" pitchFamily="18" charset="2"/>
              <a:buNone/>
              <a:defRPr/>
            </a:pPr>
            <a:endParaRPr lang="en-GB" sz="1600" dirty="0">
              <a:latin typeface="Bookman Old Style" panose="02050604050505020204" pitchFamily="18" charset="0"/>
            </a:endParaRPr>
          </a:p>
          <a:p>
            <a:pPr marL="109537" indent="0" algn="just">
              <a:buFont typeface="Wingdings 3" panose="05040102010807070707" pitchFamily="18" charset="2"/>
              <a:buNone/>
              <a:defRPr/>
            </a:pPr>
            <a:endParaRPr lang="en-GB" sz="1600" b="1" i="1" dirty="0">
              <a:latin typeface="Bookman Old Style" panose="02050604050505020204" pitchFamily="18" charset="0"/>
            </a:endParaRPr>
          </a:p>
          <a:p>
            <a:pPr algn="just">
              <a:defRPr/>
            </a:pPr>
            <a:endParaRPr lang="en-GB" sz="1600" dirty="0">
              <a:latin typeface="Bookman Old Style" panose="02050604050505020204" pitchFamily="18" charset="0"/>
            </a:endParaRPr>
          </a:p>
          <a:p>
            <a:pPr algn="just">
              <a:defRPr/>
            </a:pPr>
            <a:endParaRPr lang="en-GB" sz="1600" dirty="0">
              <a:latin typeface="Bookman Old Style" panose="02050604050505020204" pitchFamily="18" charset="0"/>
            </a:endParaRPr>
          </a:p>
        </p:txBody>
      </p:sp>
      <p:sp>
        <p:nvSpPr>
          <p:cNvPr id="5" name="Title 2">
            <a:extLst>
              <a:ext uri="{FF2B5EF4-FFF2-40B4-BE49-F238E27FC236}">
                <a16:creationId xmlns:a16="http://schemas.microsoft.com/office/drawing/2014/main" id="{826751F4-1A76-BB70-51A5-057789DC495A}"/>
              </a:ext>
            </a:extLst>
          </p:cNvPr>
          <p:cNvSpPr>
            <a:spLocks noGrp="1"/>
          </p:cNvSpPr>
          <p:nvPr>
            <p:ph type="title"/>
          </p:nvPr>
        </p:nvSpPr>
        <p:spPr>
          <a:xfrm>
            <a:off x="457200" y="274638"/>
            <a:ext cx="8229600" cy="993775"/>
          </a:xfrm>
        </p:spPr>
        <p:txBody>
          <a:bodyPr/>
          <a:lstStyle/>
          <a:p>
            <a:pPr>
              <a:defRPr/>
            </a:pPr>
            <a:r>
              <a:rPr lang="en-GB" sz="1200" dirty="0"/>
              <a:t>                                                                                                     2022 WCO-WCA Audit Committee Report</a:t>
            </a:r>
          </a:p>
        </p:txBody>
      </p:sp>
      <p:pic>
        <p:nvPicPr>
          <p:cNvPr id="93188" name="Picture 4">
            <a:extLst>
              <a:ext uri="{FF2B5EF4-FFF2-40B4-BE49-F238E27FC236}">
                <a16:creationId xmlns:a16="http://schemas.microsoft.com/office/drawing/2014/main" id="{B0949B84-3F5B-2DAC-1CF3-3145CEE5E7E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188" y="323850"/>
            <a:ext cx="1728787" cy="86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fade/>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4210" name="Picture 2">
            <a:extLst>
              <a:ext uri="{FF2B5EF4-FFF2-40B4-BE49-F238E27FC236}">
                <a16:creationId xmlns:a16="http://schemas.microsoft.com/office/drawing/2014/main" id="{00FD1916-4F00-E374-8935-F90E9FCCB1C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0825" y="512763"/>
            <a:ext cx="1373188"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9" name="Rectangle 2">
            <a:extLst>
              <a:ext uri="{FF2B5EF4-FFF2-40B4-BE49-F238E27FC236}">
                <a16:creationId xmlns:a16="http://schemas.microsoft.com/office/drawing/2014/main" id="{1FBDF2A4-D3E2-351B-D437-C4084D4710C5}"/>
              </a:ext>
            </a:extLst>
          </p:cNvPr>
          <p:cNvSpPr>
            <a:spLocks noGrp="1" noChangeArrowheads="1"/>
          </p:cNvSpPr>
          <p:nvPr>
            <p:ph type="title"/>
          </p:nvPr>
        </p:nvSpPr>
        <p:spPr>
          <a:xfrm>
            <a:off x="142876" y="188640"/>
            <a:ext cx="8389564" cy="1152128"/>
          </a:xfrm>
        </p:spPr>
        <p:txBody>
          <a:bodyPr/>
          <a:lstStyle/>
          <a:p>
            <a:pPr eaLnBrk="1" fontAlgn="auto" hangingPunct="1">
              <a:spcAft>
                <a:spcPts val="0"/>
              </a:spcAft>
              <a:defRPr/>
            </a:pPr>
            <a:r>
              <a:rPr lang="en-US" altLang="ja-JP" sz="2000" dirty="0">
                <a:solidFill>
                  <a:srgbClr val="0070C0"/>
                </a:solidFill>
                <a:latin typeface="Gill Sans MT" panose="020B0502020104020203" pitchFamily="34" charset="0"/>
                <a:ea typeface="+mj-ea"/>
                <a:cs typeface="+mj-cs"/>
              </a:rPr>
              <a:t>                                                                                     </a:t>
            </a:r>
            <a:r>
              <a:rPr lang="en-US" altLang="ja-JP" sz="1200" b="0" dirty="0">
                <a:solidFill>
                  <a:schemeClr val="tx1"/>
                </a:solidFill>
                <a:latin typeface="Gill Sans MT" panose="020B0502020104020203" pitchFamily="34" charset="0"/>
                <a:ea typeface="+mj-ea"/>
                <a:cs typeface="+mj-cs"/>
              </a:rPr>
              <a:t>2022 WCO-WCA Audit Committee Report</a:t>
            </a:r>
          </a:p>
        </p:txBody>
      </p:sp>
      <p:graphicFrame>
        <p:nvGraphicFramePr>
          <p:cNvPr id="3" name="Content Placeholder 2">
            <a:extLst>
              <a:ext uri="{FF2B5EF4-FFF2-40B4-BE49-F238E27FC236}">
                <a16:creationId xmlns:a16="http://schemas.microsoft.com/office/drawing/2014/main" id="{C73DF9C7-4E16-0D91-4C54-0009C8B4BC29}"/>
              </a:ext>
            </a:extLst>
          </p:cNvPr>
          <p:cNvGraphicFramePr>
            <a:graphicFrameLocks noGrp="1"/>
          </p:cNvGraphicFramePr>
          <p:nvPr>
            <p:ph idx="1"/>
          </p:nvPr>
        </p:nvGraphicFramePr>
        <p:xfrm>
          <a:off x="539750" y="2359025"/>
          <a:ext cx="7920038" cy="2595563"/>
        </p:xfrm>
        <a:graphic>
          <a:graphicData uri="http://schemas.openxmlformats.org/drawingml/2006/table">
            <a:tbl>
              <a:tblPr firstRow="1" bandRow="1">
                <a:tableStyleId>{5C22544A-7EE6-4342-B048-85BDC9FD1C3A}</a:tableStyleId>
              </a:tblPr>
              <a:tblGrid>
                <a:gridCol w="633650">
                  <a:extLst>
                    <a:ext uri="{9D8B030D-6E8A-4147-A177-3AD203B41FA5}">
                      <a16:colId xmlns:a16="http://schemas.microsoft.com/office/drawing/2014/main" val="20000"/>
                    </a:ext>
                  </a:extLst>
                </a:gridCol>
                <a:gridCol w="2702675">
                  <a:extLst>
                    <a:ext uri="{9D8B030D-6E8A-4147-A177-3AD203B41FA5}">
                      <a16:colId xmlns:a16="http://schemas.microsoft.com/office/drawing/2014/main" val="20001"/>
                    </a:ext>
                  </a:extLst>
                </a:gridCol>
                <a:gridCol w="2603704">
                  <a:extLst>
                    <a:ext uri="{9D8B030D-6E8A-4147-A177-3AD203B41FA5}">
                      <a16:colId xmlns:a16="http://schemas.microsoft.com/office/drawing/2014/main" val="20002"/>
                    </a:ext>
                  </a:extLst>
                </a:gridCol>
                <a:gridCol w="1980009">
                  <a:extLst>
                    <a:ext uri="{9D8B030D-6E8A-4147-A177-3AD203B41FA5}">
                      <a16:colId xmlns:a16="http://schemas.microsoft.com/office/drawing/2014/main" val="20003"/>
                    </a:ext>
                  </a:extLst>
                </a:gridCol>
              </a:tblGrid>
              <a:tr h="370795">
                <a:tc>
                  <a:txBody>
                    <a:bodyPr/>
                    <a:lstStyle/>
                    <a:p>
                      <a:r>
                        <a:rPr lang="en-US" sz="1800" dirty="0"/>
                        <a:t>S/N</a:t>
                      </a:r>
                    </a:p>
                  </a:txBody>
                  <a:tcPr marL="91430" marR="91430" marT="45714" marB="45714"/>
                </a:tc>
                <a:tc>
                  <a:txBody>
                    <a:bodyPr/>
                    <a:lstStyle/>
                    <a:p>
                      <a:r>
                        <a:rPr lang="en-US" sz="1800" dirty="0"/>
                        <a:t>NAME</a:t>
                      </a:r>
                    </a:p>
                  </a:txBody>
                  <a:tcPr marL="91430" marR="91430" marT="45714" marB="45714"/>
                </a:tc>
                <a:tc>
                  <a:txBody>
                    <a:bodyPr/>
                    <a:lstStyle/>
                    <a:p>
                      <a:r>
                        <a:rPr lang="en-US" sz="1800" dirty="0"/>
                        <a:t>COUNTRY</a:t>
                      </a:r>
                    </a:p>
                  </a:txBody>
                  <a:tcPr marL="91430" marR="91430" marT="45714" marB="45714"/>
                </a:tc>
                <a:tc>
                  <a:txBody>
                    <a:bodyPr/>
                    <a:lstStyle/>
                    <a:p>
                      <a:r>
                        <a:rPr lang="en-US" sz="1800" dirty="0"/>
                        <a:t>POSITION</a:t>
                      </a:r>
                    </a:p>
                  </a:txBody>
                  <a:tcPr marL="91430" marR="91430" marT="45714" marB="45714"/>
                </a:tc>
                <a:extLst>
                  <a:ext uri="{0D108BD9-81ED-4DB2-BD59-A6C34878D82A}">
                    <a16:rowId xmlns:a16="http://schemas.microsoft.com/office/drawing/2014/main" val="10000"/>
                  </a:ext>
                </a:extLst>
              </a:tr>
              <a:tr h="370795">
                <a:tc>
                  <a:txBody>
                    <a:bodyPr/>
                    <a:lstStyle/>
                    <a:p>
                      <a:r>
                        <a:rPr lang="en-US" sz="1800" dirty="0"/>
                        <a:t>1</a:t>
                      </a:r>
                    </a:p>
                  </a:txBody>
                  <a:tcPr marL="91430" marR="91430" marT="45714" marB="45714"/>
                </a:tc>
                <a:tc>
                  <a:txBody>
                    <a:bodyPr/>
                    <a:lstStyle/>
                    <a:p>
                      <a:r>
                        <a:rPr lang="en-GB" sz="1800" dirty="0">
                          <a:latin typeface="Bookman Old Style" panose="02050604050505020204" pitchFamily="18" charset="0"/>
                        </a:rPr>
                        <a:t>Edwin Conteh </a:t>
                      </a:r>
                      <a:endParaRPr lang="en-US" sz="1800" dirty="0"/>
                    </a:p>
                  </a:txBody>
                  <a:tcPr marL="91430" marR="91430" marT="45714" marB="45714"/>
                </a:tc>
                <a:tc>
                  <a:txBody>
                    <a:bodyPr/>
                    <a:lstStyle/>
                    <a:p>
                      <a:r>
                        <a:rPr lang="en-US" sz="1800" dirty="0"/>
                        <a:t>Sierra Leone</a:t>
                      </a:r>
                    </a:p>
                  </a:txBody>
                  <a:tcPr marL="91430" marR="91430" marT="45714" marB="45714"/>
                </a:tc>
                <a:tc>
                  <a:txBody>
                    <a:bodyPr/>
                    <a:lstStyle/>
                    <a:p>
                      <a:r>
                        <a:rPr lang="en-US" sz="1800" dirty="0"/>
                        <a:t>Chairperson</a:t>
                      </a:r>
                    </a:p>
                  </a:txBody>
                  <a:tcPr marL="91430" marR="91430" marT="45714" marB="45714"/>
                </a:tc>
                <a:extLst>
                  <a:ext uri="{0D108BD9-81ED-4DB2-BD59-A6C34878D82A}">
                    <a16:rowId xmlns:a16="http://schemas.microsoft.com/office/drawing/2014/main" val="10001"/>
                  </a:ext>
                </a:extLst>
              </a:tr>
              <a:tr h="370795">
                <a:tc>
                  <a:txBody>
                    <a:bodyPr/>
                    <a:lstStyle/>
                    <a:p>
                      <a:r>
                        <a:rPr lang="en-US" sz="1800" dirty="0"/>
                        <a:t>2</a:t>
                      </a:r>
                    </a:p>
                  </a:txBody>
                  <a:tcPr marL="91430" marR="91430" marT="45714" marB="45714"/>
                </a:tc>
                <a:tc>
                  <a:txBody>
                    <a:bodyPr/>
                    <a:lstStyle/>
                    <a:p>
                      <a:r>
                        <a:rPr lang="en-GB" sz="1800" dirty="0">
                          <a:latin typeface="Bookman Old Style" panose="02050604050505020204" pitchFamily="18" charset="0"/>
                        </a:rPr>
                        <a:t>Kidema Essodina </a:t>
                      </a:r>
                      <a:endParaRPr lang="en-US" sz="1800" dirty="0"/>
                    </a:p>
                  </a:txBody>
                  <a:tcPr marL="91430" marR="91430" marT="45714" marB="45714"/>
                </a:tc>
                <a:tc>
                  <a:txBody>
                    <a:bodyPr/>
                    <a:lstStyle/>
                    <a:p>
                      <a:r>
                        <a:rPr lang="en-US" sz="1800" dirty="0"/>
                        <a:t>Togo</a:t>
                      </a:r>
                    </a:p>
                  </a:txBody>
                  <a:tcPr marL="91430" marR="91430" marT="45714" marB="45714"/>
                </a:tc>
                <a:tc>
                  <a:txBody>
                    <a:bodyPr/>
                    <a:lstStyle/>
                    <a:p>
                      <a:r>
                        <a:rPr lang="en-US" sz="1800" dirty="0"/>
                        <a:t>Vice Chair</a:t>
                      </a:r>
                    </a:p>
                  </a:txBody>
                  <a:tcPr marL="91430" marR="91430" marT="45714" marB="45714"/>
                </a:tc>
                <a:extLst>
                  <a:ext uri="{0D108BD9-81ED-4DB2-BD59-A6C34878D82A}">
                    <a16:rowId xmlns:a16="http://schemas.microsoft.com/office/drawing/2014/main" val="10002"/>
                  </a:ext>
                </a:extLst>
              </a:tr>
              <a:tr h="370795">
                <a:tc>
                  <a:txBody>
                    <a:bodyPr/>
                    <a:lstStyle/>
                    <a:p>
                      <a:r>
                        <a:rPr lang="en-US" sz="1800" dirty="0"/>
                        <a:t>3</a:t>
                      </a:r>
                    </a:p>
                  </a:txBody>
                  <a:tcPr marL="91430" marR="91430" marT="45714" marB="45714"/>
                </a:tc>
                <a:tc>
                  <a:txBody>
                    <a:bodyPr/>
                    <a:lstStyle/>
                    <a:p>
                      <a:r>
                        <a:rPr lang="en-US" sz="1800" dirty="0"/>
                        <a:t>L. Daniel Jaiblai</a:t>
                      </a:r>
                    </a:p>
                  </a:txBody>
                  <a:tcPr marL="91430" marR="91430" marT="45714" marB="45714"/>
                </a:tc>
                <a:tc>
                  <a:txBody>
                    <a:bodyPr/>
                    <a:lstStyle/>
                    <a:p>
                      <a:r>
                        <a:rPr lang="en-US" sz="1800" dirty="0"/>
                        <a:t>Liberia</a:t>
                      </a:r>
                    </a:p>
                  </a:txBody>
                  <a:tcPr marL="91430" marR="91430" marT="45714" marB="45714"/>
                </a:tc>
                <a:tc>
                  <a:txBody>
                    <a:bodyPr/>
                    <a:lstStyle/>
                    <a:p>
                      <a:r>
                        <a:rPr lang="en-US" sz="1800" dirty="0"/>
                        <a:t>Member</a:t>
                      </a:r>
                    </a:p>
                  </a:txBody>
                  <a:tcPr marL="91430" marR="91430" marT="45714" marB="45714"/>
                </a:tc>
                <a:extLst>
                  <a:ext uri="{0D108BD9-81ED-4DB2-BD59-A6C34878D82A}">
                    <a16:rowId xmlns:a16="http://schemas.microsoft.com/office/drawing/2014/main" val="10003"/>
                  </a:ext>
                </a:extLst>
              </a:tr>
              <a:tr h="370795">
                <a:tc>
                  <a:txBody>
                    <a:bodyPr/>
                    <a:lstStyle/>
                    <a:p>
                      <a:r>
                        <a:rPr lang="en-US" sz="1800" dirty="0"/>
                        <a:t>4</a:t>
                      </a:r>
                    </a:p>
                  </a:txBody>
                  <a:tcPr marL="91430" marR="91430" marT="45714" marB="45714"/>
                </a:tc>
                <a:tc>
                  <a:txBody>
                    <a:bodyPr/>
                    <a:lstStyle/>
                    <a:p>
                      <a:r>
                        <a:rPr lang="en-GB" sz="1800" dirty="0">
                          <a:latin typeface="Bookman Old Style" panose="02050604050505020204" pitchFamily="18" charset="0"/>
                        </a:rPr>
                        <a:t>Raphael E. Njock </a:t>
                      </a:r>
                      <a:endParaRPr lang="en-US" sz="1800" dirty="0"/>
                    </a:p>
                  </a:txBody>
                  <a:tcPr marL="91430" marR="91430" marT="45714" marB="45714"/>
                </a:tc>
                <a:tc>
                  <a:txBody>
                    <a:bodyPr/>
                    <a:lstStyle/>
                    <a:p>
                      <a:r>
                        <a:rPr lang="en-GB" sz="1800" dirty="0">
                          <a:latin typeface="Bookman Old Style" panose="02050604050505020204" pitchFamily="18" charset="0"/>
                        </a:rPr>
                        <a:t>Cameroon</a:t>
                      </a:r>
                      <a:endParaRPr lang="en-US" sz="1800" dirty="0"/>
                    </a:p>
                  </a:txBody>
                  <a:tcPr marL="91430" marR="91430" marT="45714" marB="45714"/>
                </a:tc>
                <a:tc>
                  <a:txBody>
                    <a:bodyPr/>
                    <a:lstStyle/>
                    <a:p>
                      <a:r>
                        <a:rPr lang="en-US" sz="1800" dirty="0"/>
                        <a:t>Member</a:t>
                      </a:r>
                    </a:p>
                  </a:txBody>
                  <a:tcPr marL="91430" marR="91430" marT="45714" marB="45714"/>
                </a:tc>
                <a:extLst>
                  <a:ext uri="{0D108BD9-81ED-4DB2-BD59-A6C34878D82A}">
                    <a16:rowId xmlns:a16="http://schemas.microsoft.com/office/drawing/2014/main" val="10004"/>
                  </a:ext>
                </a:extLst>
              </a:tr>
              <a:tr h="370795">
                <a:tc>
                  <a:txBody>
                    <a:bodyPr/>
                    <a:lstStyle/>
                    <a:p>
                      <a:r>
                        <a:rPr lang="en-US" sz="1800" dirty="0"/>
                        <a:t>5</a:t>
                      </a:r>
                    </a:p>
                  </a:txBody>
                  <a:tcPr marL="91430" marR="91430" marT="45714" marB="45714"/>
                </a:tc>
                <a:tc>
                  <a:txBody>
                    <a:bodyPr/>
                    <a:lstStyle/>
                    <a:p>
                      <a:r>
                        <a:rPr lang="en-GB" sz="1800" dirty="0">
                          <a:latin typeface="Bookman Old Style" panose="02050604050505020204" pitchFamily="18" charset="0"/>
                        </a:rPr>
                        <a:t>Abdlaye Ndiaye </a:t>
                      </a:r>
                      <a:endParaRPr lang="en-US" sz="1800" dirty="0"/>
                    </a:p>
                  </a:txBody>
                  <a:tcPr marL="91430" marR="91430" marT="45714" marB="45714"/>
                </a:tc>
                <a:tc>
                  <a:txBody>
                    <a:bodyPr/>
                    <a:lstStyle/>
                    <a:p>
                      <a:r>
                        <a:rPr lang="en-GB" sz="1800" dirty="0">
                          <a:latin typeface="Bookman Old Style" panose="02050604050505020204" pitchFamily="18" charset="0"/>
                        </a:rPr>
                        <a:t>Senegal</a:t>
                      </a:r>
                      <a:endParaRPr lang="en-US" sz="1800" dirty="0"/>
                    </a:p>
                  </a:txBody>
                  <a:tcPr marL="91430" marR="91430" marT="45714" marB="45714"/>
                </a:tc>
                <a:tc>
                  <a:txBody>
                    <a:bodyPr/>
                    <a:lstStyle/>
                    <a:p>
                      <a:r>
                        <a:rPr lang="en-US" sz="1800" dirty="0"/>
                        <a:t>Member</a:t>
                      </a:r>
                    </a:p>
                  </a:txBody>
                  <a:tcPr marL="91430" marR="91430" marT="45714" marB="45714"/>
                </a:tc>
                <a:extLst>
                  <a:ext uri="{0D108BD9-81ED-4DB2-BD59-A6C34878D82A}">
                    <a16:rowId xmlns:a16="http://schemas.microsoft.com/office/drawing/2014/main" val="10005"/>
                  </a:ext>
                </a:extLst>
              </a:tr>
              <a:tr h="370795">
                <a:tc>
                  <a:txBody>
                    <a:bodyPr/>
                    <a:lstStyle/>
                    <a:p>
                      <a:r>
                        <a:rPr lang="en-US" sz="1800" dirty="0"/>
                        <a:t>6</a:t>
                      </a:r>
                    </a:p>
                  </a:txBody>
                  <a:tcPr marL="91430" marR="91430" marT="45714" marB="45714"/>
                </a:tc>
                <a:tc>
                  <a:txBody>
                    <a:bodyPr/>
                    <a:lstStyle/>
                    <a:p>
                      <a:r>
                        <a:rPr lang="en-GB" sz="1800" dirty="0">
                          <a:latin typeface="Bookman Old Style" panose="02050604050505020204" pitchFamily="18" charset="0"/>
                        </a:rPr>
                        <a:t>Alhajie Denton </a:t>
                      </a:r>
                      <a:endParaRPr lang="en-US" sz="1800" dirty="0"/>
                    </a:p>
                  </a:txBody>
                  <a:tcPr marL="91430" marR="91430" marT="45714" marB="45714"/>
                </a:tc>
                <a:tc>
                  <a:txBody>
                    <a:bodyPr/>
                    <a:lstStyle/>
                    <a:p>
                      <a:r>
                        <a:rPr lang="en-US" sz="1800" dirty="0"/>
                        <a:t>Gambia</a:t>
                      </a:r>
                    </a:p>
                  </a:txBody>
                  <a:tcPr marL="91430" marR="91430" marT="45714" marB="45714"/>
                </a:tc>
                <a:tc>
                  <a:txBody>
                    <a:bodyPr/>
                    <a:lstStyle/>
                    <a:p>
                      <a:r>
                        <a:rPr lang="en-US" sz="1800" dirty="0"/>
                        <a:t>Finance Chair</a:t>
                      </a:r>
                    </a:p>
                  </a:txBody>
                  <a:tcPr marL="91430" marR="91430" marT="45714" marB="45714"/>
                </a:tc>
                <a:extLst>
                  <a:ext uri="{0D108BD9-81ED-4DB2-BD59-A6C34878D82A}">
                    <a16:rowId xmlns:a16="http://schemas.microsoft.com/office/drawing/2014/main" val="10006"/>
                  </a:ext>
                </a:extLst>
              </a:tr>
            </a:tbl>
          </a:graphicData>
        </a:graphic>
      </p:graphicFrame>
      <p:sp>
        <p:nvSpPr>
          <p:cNvPr id="94254" name="TextBox 3">
            <a:extLst>
              <a:ext uri="{FF2B5EF4-FFF2-40B4-BE49-F238E27FC236}">
                <a16:creationId xmlns:a16="http://schemas.microsoft.com/office/drawing/2014/main" id="{1DC36489-FD7F-B1B7-4B16-3FD460042C7E}"/>
              </a:ext>
            </a:extLst>
          </p:cNvPr>
          <p:cNvSpPr txBox="1">
            <a:spLocks noChangeArrowheads="1"/>
          </p:cNvSpPr>
          <p:nvPr/>
        </p:nvSpPr>
        <p:spPr bwMode="auto">
          <a:xfrm>
            <a:off x="539750" y="1665288"/>
            <a:ext cx="7056438"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b="1">
                <a:latin typeface="Bookman Old Style" panose="02050604050505020204" pitchFamily="18" charset="0"/>
              </a:rPr>
              <a:t>Statutory Members of the WCO-WCA Audit Committee:</a:t>
            </a:r>
          </a:p>
        </p:txBody>
      </p:sp>
    </p:spTree>
  </p:cSld>
  <p:clrMapOvr>
    <a:masterClrMapping/>
  </p:clrMapOvr>
  <p:transition spd="slow">
    <p:wedge/>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144ED3C-884B-4FE0-AEDB-6D76189D1042}"/>
              </a:ext>
            </a:extLst>
          </p:cNvPr>
          <p:cNvSpPr>
            <a:spLocks noGrp="1"/>
          </p:cNvSpPr>
          <p:nvPr>
            <p:ph type="title"/>
          </p:nvPr>
        </p:nvSpPr>
        <p:spPr>
          <a:xfrm>
            <a:off x="107504" y="274637"/>
            <a:ext cx="8579296" cy="987425"/>
          </a:xfrm>
        </p:spPr>
        <p:txBody>
          <a:bodyPr/>
          <a:lstStyle/>
          <a:p>
            <a:pPr>
              <a:defRPr/>
            </a:pPr>
            <a:r>
              <a:rPr lang="en-US" sz="1200" b="0" dirty="0">
                <a:latin typeface="Gill Sans MT" panose="020B0502020104020203" pitchFamily="34" charset="0"/>
              </a:rPr>
              <a:t>                                                                                                                                          </a:t>
            </a:r>
            <a:br>
              <a:rPr lang="en-US" sz="1200" b="0" dirty="0">
                <a:latin typeface="Gill Sans MT" panose="020B0502020104020203" pitchFamily="34" charset="0"/>
              </a:rPr>
            </a:br>
            <a:r>
              <a:rPr lang="en-US" sz="1200" b="0" dirty="0">
                <a:latin typeface="Gill Sans MT" panose="020B0502020104020203" pitchFamily="34" charset="0"/>
              </a:rPr>
              <a:t>						2022  WCO-WCA  Audit Committee Report</a:t>
            </a:r>
          </a:p>
        </p:txBody>
      </p:sp>
      <p:sp>
        <p:nvSpPr>
          <p:cNvPr id="7" name="TextBox 6">
            <a:extLst>
              <a:ext uri="{FF2B5EF4-FFF2-40B4-BE49-F238E27FC236}">
                <a16:creationId xmlns:a16="http://schemas.microsoft.com/office/drawing/2014/main" id="{6D12F623-6BAE-FF81-7C13-3BE95EAC87DE}"/>
              </a:ext>
            </a:extLst>
          </p:cNvPr>
          <p:cNvSpPr txBox="1"/>
          <p:nvPr/>
        </p:nvSpPr>
        <p:spPr>
          <a:xfrm>
            <a:off x="141288" y="1262063"/>
            <a:ext cx="8859837" cy="4629150"/>
          </a:xfrm>
          <a:prstGeom prst="rect">
            <a:avLst/>
          </a:prstGeom>
          <a:noFill/>
        </p:spPr>
        <p:txBody>
          <a:bodyPr>
            <a:spAutoFit/>
          </a:bodyPr>
          <a:lstStyle/>
          <a:p>
            <a:pPr marL="285750" indent="-285750" algn="ctr" defTabSz="457200" eaLnBrk="1" fontAlgn="auto" hangingPunct="1">
              <a:spcBef>
                <a:spcPct val="20000"/>
              </a:spcBef>
              <a:spcAft>
                <a:spcPts val="600"/>
              </a:spcAft>
              <a:buClr>
                <a:srgbClr val="30ACEC">
                  <a:lumMod val="75000"/>
                </a:srgbClr>
              </a:buClr>
              <a:buSzPct val="145000"/>
              <a:buFont typeface="Arial"/>
              <a:buNone/>
              <a:defRPr/>
            </a:pPr>
            <a:r>
              <a:rPr lang="en-GB" sz="2000" dirty="0">
                <a:solidFill>
                  <a:prstClr val="black"/>
                </a:solidFill>
                <a:latin typeface="Gill Sans MT" panose="020B0502020104020203" pitchFamily="34" charset="0"/>
                <a:ea typeface="+mn-ea"/>
              </a:rPr>
              <a:t>    </a:t>
            </a:r>
          </a:p>
          <a:p>
            <a:pPr marL="285750" indent="-285750" algn="ctr" defTabSz="457200" eaLnBrk="1" fontAlgn="auto" hangingPunct="1">
              <a:spcBef>
                <a:spcPct val="20000"/>
              </a:spcBef>
              <a:spcAft>
                <a:spcPts val="600"/>
              </a:spcAft>
              <a:buClr>
                <a:srgbClr val="30ACEC">
                  <a:lumMod val="75000"/>
                </a:srgbClr>
              </a:buClr>
              <a:buSzPct val="145000"/>
              <a:buFont typeface="Arial"/>
              <a:buNone/>
              <a:defRPr/>
            </a:pPr>
            <a:endParaRPr lang="en-GB" sz="2000" dirty="0">
              <a:solidFill>
                <a:prstClr val="black"/>
              </a:solidFill>
              <a:latin typeface="Gill Sans MT" panose="020B0502020104020203" pitchFamily="34" charset="0"/>
              <a:ea typeface="+mn-ea"/>
            </a:endParaRPr>
          </a:p>
          <a:p>
            <a:pPr marL="285750" indent="-285750" algn="ctr" defTabSz="457200" eaLnBrk="1" fontAlgn="auto" hangingPunct="1">
              <a:spcBef>
                <a:spcPct val="20000"/>
              </a:spcBef>
              <a:spcAft>
                <a:spcPts val="600"/>
              </a:spcAft>
              <a:buClr>
                <a:srgbClr val="30ACEC">
                  <a:lumMod val="75000"/>
                </a:srgbClr>
              </a:buClr>
              <a:buSzPct val="145000"/>
              <a:buFont typeface="Arial"/>
              <a:buNone/>
              <a:defRPr/>
            </a:pPr>
            <a:endParaRPr lang="en-GB" sz="2000" dirty="0">
              <a:solidFill>
                <a:prstClr val="black"/>
              </a:solidFill>
              <a:latin typeface="Gill Sans MT" panose="020B0502020104020203" pitchFamily="34" charset="0"/>
              <a:ea typeface="+mn-ea"/>
            </a:endParaRPr>
          </a:p>
          <a:p>
            <a:pPr marL="285750" indent="-285750" algn="ctr" defTabSz="457200" eaLnBrk="1" fontAlgn="auto" hangingPunct="1">
              <a:spcBef>
                <a:spcPct val="20000"/>
              </a:spcBef>
              <a:spcAft>
                <a:spcPts val="600"/>
              </a:spcAft>
              <a:buClr>
                <a:srgbClr val="30ACEC">
                  <a:lumMod val="75000"/>
                </a:srgbClr>
              </a:buClr>
              <a:buSzPct val="145000"/>
              <a:buFont typeface="Arial"/>
              <a:buNone/>
              <a:defRPr/>
            </a:pPr>
            <a:endParaRPr lang="en-GB" sz="2000" dirty="0">
              <a:solidFill>
                <a:prstClr val="black"/>
              </a:solidFill>
              <a:latin typeface="Gill Sans MT" panose="020B0502020104020203" pitchFamily="34" charset="0"/>
              <a:ea typeface="+mn-ea"/>
            </a:endParaRPr>
          </a:p>
          <a:p>
            <a:pPr marL="285750" indent="-285750" algn="ctr" defTabSz="457200" eaLnBrk="1" fontAlgn="auto" hangingPunct="1">
              <a:spcBef>
                <a:spcPct val="20000"/>
              </a:spcBef>
              <a:spcAft>
                <a:spcPts val="600"/>
              </a:spcAft>
              <a:buClr>
                <a:srgbClr val="30ACEC">
                  <a:lumMod val="75000"/>
                </a:srgbClr>
              </a:buClr>
              <a:buSzPct val="145000"/>
              <a:buFont typeface="Arial"/>
              <a:buNone/>
              <a:defRPr/>
            </a:pPr>
            <a:r>
              <a:rPr lang="en-GB" sz="4800" dirty="0">
                <a:solidFill>
                  <a:prstClr val="black"/>
                </a:solidFill>
                <a:latin typeface="Gill Sans MT" panose="020B0502020104020203" pitchFamily="34" charset="0"/>
                <a:ea typeface="+mn-ea"/>
              </a:rPr>
              <a:t>THANK YOU!</a:t>
            </a:r>
          </a:p>
          <a:p>
            <a:pPr marL="285750" indent="-285750" algn="ctr" defTabSz="457200" eaLnBrk="1" fontAlgn="auto" hangingPunct="1">
              <a:spcBef>
                <a:spcPct val="20000"/>
              </a:spcBef>
              <a:spcAft>
                <a:spcPts val="600"/>
              </a:spcAft>
              <a:buClr>
                <a:srgbClr val="30ACEC">
                  <a:lumMod val="75000"/>
                </a:srgbClr>
              </a:buClr>
              <a:buSzPct val="145000"/>
              <a:buFont typeface="Arial"/>
              <a:buNone/>
              <a:defRPr/>
            </a:pPr>
            <a:endParaRPr lang="en-GB" sz="4800" dirty="0">
              <a:solidFill>
                <a:prstClr val="black"/>
              </a:solidFill>
              <a:latin typeface="Gill Sans MT" panose="020B0502020104020203" pitchFamily="34" charset="0"/>
              <a:ea typeface="+mn-ea"/>
            </a:endParaRPr>
          </a:p>
          <a:p>
            <a:pPr marL="285750" indent="-285750" algn="ctr" defTabSz="457200" eaLnBrk="1" fontAlgn="auto" hangingPunct="1">
              <a:spcBef>
                <a:spcPct val="20000"/>
              </a:spcBef>
              <a:spcAft>
                <a:spcPts val="600"/>
              </a:spcAft>
              <a:buClr>
                <a:srgbClr val="30ACEC">
                  <a:lumMod val="75000"/>
                </a:srgbClr>
              </a:buClr>
              <a:buSzPct val="145000"/>
              <a:buFont typeface="Arial"/>
              <a:buNone/>
              <a:defRPr/>
            </a:pPr>
            <a:endParaRPr lang="en-GB" sz="4800" dirty="0">
              <a:solidFill>
                <a:prstClr val="black"/>
              </a:solidFill>
              <a:latin typeface="Gill Sans MT" panose="020B0502020104020203" pitchFamily="34" charset="0"/>
              <a:ea typeface="+mn-ea"/>
            </a:endParaRPr>
          </a:p>
        </p:txBody>
      </p:sp>
      <p:pic>
        <p:nvPicPr>
          <p:cNvPr id="96260" name="Picture 1">
            <a:extLst>
              <a:ext uri="{FF2B5EF4-FFF2-40B4-BE49-F238E27FC236}">
                <a16:creationId xmlns:a16="http://schemas.microsoft.com/office/drawing/2014/main" id="{FFF2AE72-EB76-90F5-C12C-A2F12B61623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1288" y="484188"/>
            <a:ext cx="1371600" cy="72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fade/>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0FBBFACD-6AF7-1602-A754-8AF1B779AA77}"/>
              </a:ext>
            </a:extLst>
          </p:cNvPr>
          <p:cNvSpPr txBox="1"/>
          <p:nvPr/>
        </p:nvSpPr>
        <p:spPr>
          <a:xfrm>
            <a:off x="142875" y="1593850"/>
            <a:ext cx="8859838" cy="1597025"/>
          </a:xfrm>
          <a:prstGeom prst="rect">
            <a:avLst/>
          </a:prstGeom>
          <a:noFill/>
        </p:spPr>
        <p:txBody>
          <a:bodyPr>
            <a:spAutoFit/>
          </a:bodyPr>
          <a:lstStyle/>
          <a:p>
            <a:pPr marL="285750" indent="-285750" algn="ctr" defTabSz="457200" eaLnBrk="1" fontAlgn="auto" hangingPunct="1">
              <a:spcBef>
                <a:spcPct val="20000"/>
              </a:spcBef>
              <a:spcAft>
                <a:spcPts val="600"/>
              </a:spcAft>
              <a:buClr>
                <a:srgbClr val="30ACEC">
                  <a:lumMod val="75000"/>
                </a:srgbClr>
              </a:buClr>
              <a:buSzPct val="145000"/>
              <a:buFont typeface="Arial"/>
              <a:buNone/>
              <a:defRPr/>
            </a:pPr>
            <a:r>
              <a:rPr lang="en-GB" b="1" dirty="0">
                <a:solidFill>
                  <a:prstClr val="black"/>
                </a:solidFill>
                <a:latin typeface="Bookman Old Style" panose="02050604050505020204" pitchFamily="18" charset="0"/>
                <a:ea typeface="+mn-ea"/>
              </a:rPr>
              <a:t>    </a:t>
            </a:r>
          </a:p>
          <a:p>
            <a:pPr marL="285750" indent="-285750" algn="ctr" defTabSz="457200" eaLnBrk="1" fontAlgn="auto" hangingPunct="1">
              <a:spcBef>
                <a:spcPct val="20000"/>
              </a:spcBef>
              <a:spcAft>
                <a:spcPts val="600"/>
              </a:spcAft>
              <a:buClr>
                <a:srgbClr val="30ACEC">
                  <a:lumMod val="75000"/>
                </a:srgbClr>
              </a:buClr>
              <a:buSzPct val="145000"/>
              <a:buFont typeface="Arial"/>
              <a:buNone/>
              <a:defRPr/>
            </a:pPr>
            <a:endParaRPr lang="en-GB" b="1" dirty="0">
              <a:solidFill>
                <a:prstClr val="black"/>
              </a:solidFill>
              <a:latin typeface="Bookman Old Style" panose="02050604050505020204" pitchFamily="18" charset="0"/>
              <a:ea typeface="+mn-ea"/>
            </a:endParaRPr>
          </a:p>
          <a:p>
            <a:pPr marL="285750" indent="-285750" algn="ctr" defTabSz="457200" eaLnBrk="1" fontAlgn="auto" hangingPunct="1">
              <a:spcBef>
                <a:spcPct val="20000"/>
              </a:spcBef>
              <a:spcAft>
                <a:spcPts val="600"/>
              </a:spcAft>
              <a:buClr>
                <a:srgbClr val="30ACEC">
                  <a:lumMod val="75000"/>
                </a:srgbClr>
              </a:buClr>
              <a:buSzPct val="145000"/>
              <a:buFont typeface="Arial"/>
              <a:buNone/>
              <a:defRPr/>
            </a:pPr>
            <a:endParaRPr lang="en-GB" b="1" dirty="0">
              <a:solidFill>
                <a:prstClr val="black"/>
              </a:solidFill>
              <a:latin typeface="Bookman Old Style" panose="02050604050505020204" pitchFamily="18" charset="0"/>
              <a:ea typeface="+mn-ea"/>
            </a:endParaRPr>
          </a:p>
          <a:p>
            <a:pPr marL="285750" indent="-285750" algn="ctr" defTabSz="457200" eaLnBrk="1" fontAlgn="auto" hangingPunct="1">
              <a:spcBef>
                <a:spcPct val="20000"/>
              </a:spcBef>
              <a:spcAft>
                <a:spcPts val="600"/>
              </a:spcAft>
              <a:buClr>
                <a:srgbClr val="30ACEC">
                  <a:lumMod val="75000"/>
                </a:srgbClr>
              </a:buClr>
              <a:buSzPct val="145000"/>
              <a:buFont typeface="Arial"/>
              <a:buNone/>
              <a:defRPr/>
            </a:pPr>
            <a:r>
              <a:rPr lang="en-GB" b="1" dirty="0">
                <a:solidFill>
                  <a:prstClr val="black"/>
                </a:solidFill>
                <a:latin typeface="Bookman Old Style" panose="02050604050505020204" pitchFamily="18" charset="0"/>
                <a:ea typeface="+mn-ea"/>
              </a:rPr>
              <a:t>THANKS FOR YOUR ATTENTION &amp; VALID CONTRIBUTIONS!</a:t>
            </a:r>
          </a:p>
        </p:txBody>
      </p:sp>
      <p:pic>
        <p:nvPicPr>
          <p:cNvPr id="97283" name="Picture 1">
            <a:extLst>
              <a:ext uri="{FF2B5EF4-FFF2-40B4-BE49-F238E27FC236}">
                <a16:creationId xmlns:a16="http://schemas.microsoft.com/office/drawing/2014/main" id="{A8E68B62-92AE-3077-E0B8-EF3E83022E0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2113" y="442913"/>
            <a:ext cx="1371600" cy="72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2">
            <a:extLst>
              <a:ext uri="{FF2B5EF4-FFF2-40B4-BE49-F238E27FC236}">
                <a16:creationId xmlns:a16="http://schemas.microsoft.com/office/drawing/2014/main" id="{B34B5DD9-BAA0-AEEA-E546-F8D0F5F386F5}"/>
              </a:ext>
            </a:extLst>
          </p:cNvPr>
          <p:cNvSpPr>
            <a:spLocks noGrp="1" noChangeArrowheads="1"/>
          </p:cNvSpPr>
          <p:nvPr>
            <p:ph type="title"/>
          </p:nvPr>
        </p:nvSpPr>
        <p:spPr>
          <a:xfrm>
            <a:off x="142876" y="148000"/>
            <a:ext cx="8533580" cy="1008112"/>
          </a:xfrm>
        </p:spPr>
        <p:txBody>
          <a:bodyPr/>
          <a:lstStyle/>
          <a:p>
            <a:pPr eaLnBrk="1" fontAlgn="auto" hangingPunct="1">
              <a:spcAft>
                <a:spcPts val="0"/>
              </a:spcAft>
              <a:defRPr/>
            </a:pPr>
            <a:r>
              <a:rPr lang="en-US" altLang="ja-JP" sz="1200" b="0" dirty="0">
                <a:solidFill>
                  <a:srgbClr val="0070C0"/>
                </a:solidFill>
                <a:latin typeface="Gill Sans MT" panose="020B0502020104020203" pitchFamily="34" charset="0"/>
                <a:ea typeface="+mj-ea"/>
                <a:cs typeface="+mj-cs"/>
              </a:rPr>
              <a:t>                                                                                                                     </a:t>
            </a:r>
            <a:r>
              <a:rPr lang="en-US" altLang="ja-JP" sz="1400" b="0" dirty="0">
                <a:solidFill>
                  <a:schemeClr val="tx1"/>
                </a:solidFill>
                <a:latin typeface="Gill Sans MT" panose="020B0502020104020203" pitchFamily="34" charset="0"/>
                <a:ea typeface="+mj-ea"/>
                <a:cs typeface="+mj-cs"/>
              </a:rPr>
              <a:t>2022 WCO-WCA Audit Committee Report</a:t>
            </a:r>
          </a:p>
        </p:txBody>
      </p:sp>
    </p:spTree>
  </p:cSld>
  <p:clrMapOvr>
    <a:masterClrMapping/>
  </p:clrMapOvr>
  <p:transition spd="slow">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a:extLst>
              <a:ext uri="{FF2B5EF4-FFF2-40B4-BE49-F238E27FC236}">
                <a16:creationId xmlns:a16="http://schemas.microsoft.com/office/drawing/2014/main" id="{93BF2F66-3965-7295-7F31-9107F2BA9B03}"/>
              </a:ext>
            </a:extLst>
          </p:cNvPr>
          <p:cNvSpPr>
            <a:spLocks noGrp="1"/>
          </p:cNvSpPr>
          <p:nvPr>
            <p:ph idx="1"/>
          </p:nvPr>
        </p:nvSpPr>
        <p:spPr>
          <a:xfrm>
            <a:off x="439738" y="1392238"/>
            <a:ext cx="8380412" cy="4895850"/>
          </a:xfrm>
        </p:spPr>
        <p:txBody>
          <a:bodyPr/>
          <a:lstStyle/>
          <a:p>
            <a:pPr eaLnBrk="1" hangingPunct="1">
              <a:buFont typeface="Wingdings 3" panose="05040102010807070707" pitchFamily="18" charset="2"/>
              <a:buNone/>
              <a:defRPr/>
            </a:pPr>
            <a:endParaRPr lang="en-GB" sz="1800" dirty="0">
              <a:latin typeface="Bookman Old Style" panose="02050604050505020204" pitchFamily="18" charset="0"/>
            </a:endParaRPr>
          </a:p>
          <a:p>
            <a:pPr marL="109537" indent="0" eaLnBrk="1" hangingPunct="1">
              <a:buFont typeface="Wingdings 3" panose="05040102010807070707" pitchFamily="18" charset="2"/>
              <a:buNone/>
              <a:defRPr/>
            </a:pPr>
            <a:r>
              <a:rPr lang="en-GB" sz="1800" b="1" dirty="0">
                <a:latin typeface="Bookman Old Style" panose="02050604050505020204" pitchFamily="18" charset="0"/>
              </a:rPr>
              <a:t>OBJECTIVES</a:t>
            </a:r>
          </a:p>
          <a:p>
            <a:pPr marL="109537" indent="0" eaLnBrk="1" hangingPunct="1">
              <a:buFont typeface="Wingdings 3" panose="05040102010807070707" pitchFamily="18" charset="2"/>
              <a:buNone/>
              <a:defRPr/>
            </a:pPr>
            <a:endParaRPr lang="en-GB" sz="1800" dirty="0">
              <a:latin typeface="Bookman Old Style" panose="02050604050505020204" pitchFamily="18" charset="0"/>
            </a:endParaRPr>
          </a:p>
          <a:p>
            <a:pPr marL="109537" indent="0" eaLnBrk="1" hangingPunct="1">
              <a:buFont typeface="Wingdings 3" panose="05040102010807070707" pitchFamily="18" charset="2"/>
              <a:buNone/>
              <a:defRPr/>
            </a:pPr>
            <a:endParaRPr lang="en-GB" sz="1800" dirty="0">
              <a:latin typeface="Bookman Old Style" panose="02050604050505020204" pitchFamily="18" charset="0"/>
            </a:endParaRPr>
          </a:p>
          <a:p>
            <a:pPr marL="109537" indent="0" eaLnBrk="1" hangingPunct="1">
              <a:buFont typeface="Wingdings 3" panose="05040102010807070707" pitchFamily="18" charset="2"/>
              <a:buNone/>
              <a:defRPr/>
            </a:pPr>
            <a:endParaRPr lang="en-GB" sz="1800" dirty="0">
              <a:latin typeface="Bookman Old Style" panose="02050604050505020204" pitchFamily="18" charset="0"/>
            </a:endParaRPr>
          </a:p>
          <a:p>
            <a:pPr marL="109537" indent="0" eaLnBrk="1" hangingPunct="1">
              <a:buFont typeface="Wingdings 3" panose="05040102010807070707" pitchFamily="18" charset="2"/>
              <a:buNone/>
              <a:defRPr/>
            </a:pPr>
            <a:endParaRPr lang="en-GB" sz="1800" dirty="0">
              <a:latin typeface="Bookman Old Style" panose="02050604050505020204" pitchFamily="18" charset="0"/>
            </a:endParaRPr>
          </a:p>
          <a:p>
            <a:pPr marL="109537" indent="0" eaLnBrk="1" hangingPunct="1">
              <a:buFont typeface="Wingdings 3" panose="05040102010807070707" pitchFamily="18" charset="2"/>
              <a:buNone/>
              <a:defRPr/>
            </a:pPr>
            <a:endParaRPr lang="en-GB" sz="1800" dirty="0">
              <a:latin typeface="Bookman Old Style" panose="02050604050505020204" pitchFamily="18" charset="0"/>
            </a:endParaRPr>
          </a:p>
          <a:p>
            <a:pPr marL="109537" indent="0" eaLnBrk="1" hangingPunct="1">
              <a:buFont typeface="Wingdings 3" panose="05040102010807070707" pitchFamily="18" charset="2"/>
              <a:buNone/>
              <a:defRPr/>
            </a:pPr>
            <a:endParaRPr lang="en-GB" sz="1800" dirty="0">
              <a:latin typeface="Bookman Old Style" panose="02050604050505020204" pitchFamily="18" charset="0"/>
            </a:endParaRPr>
          </a:p>
          <a:p>
            <a:pPr marL="109537" indent="0" eaLnBrk="1" hangingPunct="1">
              <a:buFont typeface="Wingdings 3" panose="05040102010807070707" pitchFamily="18" charset="2"/>
              <a:buNone/>
              <a:defRPr/>
            </a:pPr>
            <a:endParaRPr lang="en-GB" sz="1800" dirty="0">
              <a:latin typeface="Bookman Old Style" panose="02050604050505020204" pitchFamily="18" charset="0"/>
            </a:endParaRPr>
          </a:p>
          <a:p>
            <a:pPr eaLnBrk="1" hangingPunct="1">
              <a:buFont typeface="Wingdings 3" panose="05040102010807070707" pitchFamily="18" charset="2"/>
              <a:buNone/>
              <a:defRPr/>
            </a:pPr>
            <a:endParaRPr lang="en-GB" sz="1800" dirty="0">
              <a:latin typeface="Bookman Old Style" panose="02050604050505020204" pitchFamily="18" charset="0"/>
            </a:endParaRPr>
          </a:p>
          <a:p>
            <a:pPr eaLnBrk="1" hangingPunct="1">
              <a:buFont typeface="Wingdings 3" panose="05040102010807070707" pitchFamily="18" charset="2"/>
              <a:buNone/>
              <a:defRPr/>
            </a:pPr>
            <a:endParaRPr lang="en-GB" altLang="ja-JP" sz="1800" dirty="0">
              <a:latin typeface="Bookman Old Style" panose="02050604050505020204" pitchFamily="18" charset="0"/>
              <a:ea typeface="ＭＳ Ｐゴシック" panose="020B0600070205080204" pitchFamily="34" charset="-128"/>
              <a:cs typeface="Arial" panose="020B0604020202020204" pitchFamily="34" charset="0"/>
            </a:endParaRPr>
          </a:p>
          <a:p>
            <a:pPr eaLnBrk="1" hangingPunct="1">
              <a:lnSpc>
                <a:spcPct val="150000"/>
              </a:lnSpc>
              <a:buFont typeface="Wingdings 3" panose="05040102010807070707" pitchFamily="18" charset="2"/>
              <a:buNone/>
              <a:defRPr/>
            </a:pPr>
            <a:endParaRPr lang="en-GB" altLang="ja-JP" sz="1800" dirty="0">
              <a:latin typeface="Bookman Old Style" panose="02050604050505020204" pitchFamily="18" charset="0"/>
              <a:ea typeface="ＭＳ Ｐゴシック" panose="020B0600070205080204" pitchFamily="34" charset="-128"/>
              <a:cs typeface="Times New Roman" panose="02020603050405020304" pitchFamily="18" charset="0"/>
            </a:endParaRPr>
          </a:p>
          <a:p>
            <a:pPr eaLnBrk="1" hangingPunct="1">
              <a:lnSpc>
                <a:spcPct val="150000"/>
              </a:lnSpc>
              <a:defRPr/>
            </a:pPr>
            <a:endParaRPr lang="en-GB" altLang="ja-JP" sz="1800" dirty="0">
              <a:latin typeface="Bookman Old Style" panose="02050604050505020204" pitchFamily="18" charset="0"/>
              <a:ea typeface="ＭＳ Ｐゴシック" panose="020B0600070205080204" pitchFamily="34" charset="-128"/>
              <a:cs typeface="Times New Roman" panose="02020603050405020304" pitchFamily="18" charset="0"/>
            </a:endParaRPr>
          </a:p>
          <a:p>
            <a:pPr eaLnBrk="1" hangingPunct="1">
              <a:defRPr/>
            </a:pPr>
            <a:endParaRPr lang="en-GB" altLang="ja-JP" sz="1800" dirty="0">
              <a:latin typeface="Bookman Old Style" panose="02050604050505020204" pitchFamily="18" charset="0"/>
              <a:ea typeface="ＭＳ Ｐゴシック" panose="020B0600070205080204" pitchFamily="34" charset="-128"/>
              <a:cs typeface="Times New Roman" panose="02020603050405020304" pitchFamily="18" charset="0"/>
            </a:endParaRPr>
          </a:p>
          <a:p>
            <a:pPr eaLnBrk="1" hangingPunct="1">
              <a:defRPr/>
            </a:pPr>
            <a:endParaRPr lang="en-GB" altLang="ja-JP" sz="1800" dirty="0">
              <a:latin typeface="Bookman Old Style" panose="02050604050505020204" pitchFamily="18" charset="0"/>
              <a:ea typeface="ＭＳ Ｐゴシック" panose="020B0600070205080204" pitchFamily="34" charset="-128"/>
              <a:cs typeface="Times New Roman" panose="02020603050405020304" pitchFamily="18" charset="0"/>
            </a:endParaRPr>
          </a:p>
          <a:p>
            <a:pPr eaLnBrk="1" hangingPunct="1">
              <a:defRPr/>
            </a:pPr>
            <a:endParaRPr lang="en-GB" altLang="ja-JP" sz="1800" dirty="0">
              <a:latin typeface="Bookman Old Style" panose="02050604050505020204" pitchFamily="18" charset="0"/>
              <a:ea typeface="ＭＳ Ｐゴシック" panose="020B0600070205080204" pitchFamily="34" charset="-128"/>
              <a:cs typeface="Times New Roman" panose="02020603050405020304" pitchFamily="18" charset="0"/>
            </a:endParaRPr>
          </a:p>
          <a:p>
            <a:pPr marL="109537" indent="0" eaLnBrk="1" hangingPunct="1">
              <a:buFont typeface="Wingdings 3" panose="05040102010807070707" pitchFamily="18" charset="2"/>
              <a:buNone/>
              <a:defRPr/>
            </a:pPr>
            <a:endParaRPr lang="en-GB" altLang="ja-JP" sz="1800" dirty="0">
              <a:latin typeface="Bookman Old Style" panose="02050604050505020204" pitchFamily="18" charset="0"/>
              <a:ea typeface="ＭＳ Ｐゴシック" panose="020B0600070205080204" pitchFamily="34" charset="-128"/>
              <a:cs typeface="Times New Roman" panose="02020603050405020304" pitchFamily="18" charset="0"/>
            </a:endParaRPr>
          </a:p>
          <a:p>
            <a:pPr eaLnBrk="1" hangingPunct="1">
              <a:defRPr/>
            </a:pPr>
            <a:endParaRPr lang="en-GB" altLang="ja-JP" sz="1800" dirty="0">
              <a:latin typeface="Bookman Old Style" panose="02050604050505020204" pitchFamily="18" charset="0"/>
              <a:ea typeface="ＭＳ Ｐゴシック" panose="020B0600070205080204" pitchFamily="34" charset="-128"/>
              <a:cs typeface="Times New Roman" panose="02020603050405020304" pitchFamily="18" charset="0"/>
            </a:endParaRPr>
          </a:p>
          <a:p>
            <a:pPr eaLnBrk="1" hangingPunct="1">
              <a:defRPr/>
            </a:pPr>
            <a:endParaRPr lang="en-US" altLang="ja-JP" sz="1800" dirty="0">
              <a:latin typeface="Bookman Old Style" panose="02050604050505020204" pitchFamily="18" charset="0"/>
              <a:ea typeface="ＭＳ Ｐゴシック" panose="020B0600070205080204" pitchFamily="34" charset="-128"/>
              <a:cs typeface="Times New Roman" panose="02020603050405020304" pitchFamily="18" charset="0"/>
            </a:endParaRPr>
          </a:p>
        </p:txBody>
      </p:sp>
      <p:pic>
        <p:nvPicPr>
          <p:cNvPr id="20483" name="Picture 2">
            <a:extLst>
              <a:ext uri="{FF2B5EF4-FFF2-40B4-BE49-F238E27FC236}">
                <a16:creationId xmlns:a16="http://schemas.microsoft.com/office/drawing/2014/main" id="{6C9777BC-C3D4-8DAB-F514-F63F4CB267E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2925" y="347663"/>
            <a:ext cx="933450" cy="804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2" name="Diagram 1">
            <a:extLst>
              <a:ext uri="{FF2B5EF4-FFF2-40B4-BE49-F238E27FC236}">
                <a16:creationId xmlns:a16="http://schemas.microsoft.com/office/drawing/2014/main" id="{2E64C9B0-86FB-7B74-7D0F-1BCC7B2375FE}"/>
              </a:ext>
            </a:extLst>
          </p:cNvPr>
          <p:cNvGraphicFramePr/>
          <p:nvPr/>
        </p:nvGraphicFramePr>
        <p:xfrm>
          <a:off x="440396" y="2120777"/>
          <a:ext cx="8211338" cy="40640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7" name="Rectangle 2">
            <a:extLst>
              <a:ext uri="{FF2B5EF4-FFF2-40B4-BE49-F238E27FC236}">
                <a16:creationId xmlns:a16="http://schemas.microsoft.com/office/drawing/2014/main" id="{26D9868C-61A8-CB44-3255-ED90E732A80D}"/>
              </a:ext>
            </a:extLst>
          </p:cNvPr>
          <p:cNvSpPr>
            <a:spLocks noGrp="1" noChangeArrowheads="1"/>
          </p:cNvSpPr>
          <p:nvPr>
            <p:ph type="title"/>
          </p:nvPr>
        </p:nvSpPr>
        <p:spPr>
          <a:xfrm>
            <a:off x="142876" y="188640"/>
            <a:ext cx="8533580" cy="1008112"/>
          </a:xfrm>
        </p:spPr>
        <p:txBody>
          <a:bodyPr/>
          <a:lstStyle/>
          <a:p>
            <a:pPr eaLnBrk="1" fontAlgn="auto" hangingPunct="1">
              <a:spcAft>
                <a:spcPts val="0"/>
              </a:spcAft>
              <a:defRPr/>
            </a:pPr>
            <a:r>
              <a:rPr lang="en-US" altLang="ja-JP" sz="1200" b="0" dirty="0">
                <a:solidFill>
                  <a:srgbClr val="0070C0"/>
                </a:solidFill>
                <a:latin typeface="Gill Sans MT" panose="020B0502020104020203" pitchFamily="34" charset="0"/>
                <a:ea typeface="+mj-ea"/>
                <a:cs typeface="+mj-cs"/>
              </a:rPr>
              <a:t>                                                                                                                     </a:t>
            </a:r>
            <a:r>
              <a:rPr lang="en-US" altLang="ja-JP" sz="1400" b="0" dirty="0">
                <a:solidFill>
                  <a:schemeClr val="tx1"/>
                </a:solidFill>
                <a:latin typeface="Gill Sans MT" panose="020B0502020104020203" pitchFamily="34" charset="0"/>
                <a:ea typeface="+mj-ea"/>
                <a:cs typeface="+mj-cs"/>
              </a:rPr>
              <a:t>2022 WCO-WCA Audit Committee Report</a:t>
            </a:r>
          </a:p>
        </p:txBody>
      </p:sp>
    </p:spTree>
  </p:cSld>
  <p:clrMapOvr>
    <a:masterClrMapping/>
  </p:clrMapOvr>
  <p:transition spd="slow">
    <p:comb/>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4">
            <a:extLst>
              <a:ext uri="{FF2B5EF4-FFF2-40B4-BE49-F238E27FC236}">
                <a16:creationId xmlns:a16="http://schemas.microsoft.com/office/drawing/2014/main" id="{38A23440-3685-F621-D0DC-7E58F89A4CA7}"/>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68313" y="1257300"/>
            <a:ext cx="8280400" cy="4373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31" name="Picture 4">
            <a:extLst>
              <a:ext uri="{FF2B5EF4-FFF2-40B4-BE49-F238E27FC236}">
                <a16:creationId xmlns:a16="http://schemas.microsoft.com/office/drawing/2014/main" id="{6223E62C-E019-2036-0ABF-833182D29DD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5650" y="368300"/>
            <a:ext cx="1008063"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Box 7">
            <a:extLst>
              <a:ext uri="{FF2B5EF4-FFF2-40B4-BE49-F238E27FC236}">
                <a16:creationId xmlns:a16="http://schemas.microsoft.com/office/drawing/2014/main" id="{717C062D-E0CF-0AB1-F54A-A50E2FBCDB0F}"/>
              </a:ext>
            </a:extLst>
          </p:cNvPr>
          <p:cNvSpPr txBox="1"/>
          <p:nvPr/>
        </p:nvSpPr>
        <p:spPr>
          <a:xfrm>
            <a:off x="2987675" y="1773238"/>
            <a:ext cx="3240088" cy="287337"/>
          </a:xfrm>
          <a:prstGeom prst="rect">
            <a:avLst/>
          </a:prstGeom>
          <a:solidFill>
            <a:schemeClr val="accent1">
              <a:lumMod val="20000"/>
              <a:lumOff val="80000"/>
            </a:schemeClr>
          </a:solidFill>
        </p:spPr>
        <p:txBody>
          <a:bodyPr>
            <a:spAutoFit/>
          </a:bodyPr>
          <a:lstStyle/>
          <a:p>
            <a:pPr>
              <a:defRPr/>
            </a:pPr>
            <a:endParaRPr lang="en-US" dirty="0"/>
          </a:p>
        </p:txBody>
      </p:sp>
      <p:sp>
        <p:nvSpPr>
          <p:cNvPr id="7" name="Rectangle 2">
            <a:extLst>
              <a:ext uri="{FF2B5EF4-FFF2-40B4-BE49-F238E27FC236}">
                <a16:creationId xmlns:a16="http://schemas.microsoft.com/office/drawing/2014/main" id="{831F749F-97FD-786A-2D0A-F4664D3B4BDB}"/>
              </a:ext>
            </a:extLst>
          </p:cNvPr>
          <p:cNvSpPr>
            <a:spLocks noGrp="1" noChangeArrowheads="1"/>
          </p:cNvSpPr>
          <p:nvPr>
            <p:ph type="title"/>
          </p:nvPr>
        </p:nvSpPr>
        <p:spPr>
          <a:xfrm>
            <a:off x="142876" y="188640"/>
            <a:ext cx="8533580" cy="1008112"/>
          </a:xfrm>
        </p:spPr>
        <p:txBody>
          <a:bodyPr/>
          <a:lstStyle/>
          <a:p>
            <a:pPr eaLnBrk="1" fontAlgn="auto" hangingPunct="1">
              <a:spcAft>
                <a:spcPts val="0"/>
              </a:spcAft>
              <a:defRPr/>
            </a:pPr>
            <a:r>
              <a:rPr lang="en-US" altLang="ja-JP" sz="1200" b="0" dirty="0">
                <a:solidFill>
                  <a:srgbClr val="0070C0"/>
                </a:solidFill>
                <a:latin typeface="Gill Sans MT" panose="020B0502020104020203" pitchFamily="34" charset="0"/>
                <a:ea typeface="+mj-ea"/>
                <a:cs typeface="+mj-cs"/>
              </a:rPr>
              <a:t>                                                                                                                     </a:t>
            </a:r>
            <a:r>
              <a:rPr lang="en-US" altLang="ja-JP" sz="1400" b="0" dirty="0">
                <a:solidFill>
                  <a:schemeClr val="tx1"/>
                </a:solidFill>
                <a:latin typeface="Gill Sans MT" panose="020B0502020104020203" pitchFamily="34" charset="0"/>
                <a:ea typeface="+mj-ea"/>
                <a:cs typeface="+mj-cs"/>
              </a:rPr>
              <a:t>2022 WCO-WCA Audit Committee Report</a:t>
            </a:r>
          </a:p>
        </p:txBody>
      </p:sp>
    </p:spTree>
  </p:cSld>
  <p:clrMapOvr>
    <a:masterClrMapping/>
  </p:clrMapOvr>
  <p:transition spd="slow">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a:extLst>
              <a:ext uri="{FF2B5EF4-FFF2-40B4-BE49-F238E27FC236}">
                <a16:creationId xmlns:a16="http://schemas.microsoft.com/office/drawing/2014/main" id="{EE8308A0-696E-5410-1ABB-D0D6380A2411}"/>
              </a:ext>
            </a:extLst>
          </p:cNvPr>
          <p:cNvSpPr>
            <a:spLocks noGrp="1"/>
          </p:cNvSpPr>
          <p:nvPr>
            <p:ph idx="1"/>
          </p:nvPr>
        </p:nvSpPr>
        <p:spPr>
          <a:xfrm>
            <a:off x="542925" y="1311275"/>
            <a:ext cx="8132763" cy="4494213"/>
          </a:xfrm>
        </p:spPr>
        <p:txBody>
          <a:bodyPr/>
          <a:lstStyle/>
          <a:p>
            <a:pPr marL="109537" indent="0" algn="just" eaLnBrk="1" hangingPunct="1">
              <a:buFont typeface="Wingdings 3" panose="05040102010807070707" pitchFamily="18" charset="2"/>
              <a:buNone/>
              <a:defRPr/>
            </a:pPr>
            <a:endParaRPr lang="en-GB" sz="1800" b="1" dirty="0">
              <a:latin typeface="Bookman Old Style" panose="02050604050505020204" pitchFamily="18" charset="0"/>
            </a:endParaRPr>
          </a:p>
          <a:p>
            <a:pPr marL="109537" indent="0" algn="just" eaLnBrk="1" hangingPunct="1">
              <a:buFont typeface="Wingdings 3" panose="05040102010807070707" pitchFamily="18" charset="2"/>
              <a:buNone/>
              <a:defRPr/>
            </a:pPr>
            <a:r>
              <a:rPr lang="en-GB" sz="1800" b="1" dirty="0">
                <a:latin typeface="Bookman Old Style" panose="02050604050505020204" pitchFamily="18" charset="0"/>
              </a:rPr>
              <a:t>AUDIT SCOPE</a:t>
            </a:r>
          </a:p>
          <a:p>
            <a:pPr marL="109537" indent="0" algn="just" eaLnBrk="1" hangingPunct="1">
              <a:buFont typeface="Wingdings 3" panose="05040102010807070707" pitchFamily="18" charset="2"/>
              <a:buNone/>
              <a:defRPr/>
            </a:pPr>
            <a:r>
              <a:rPr lang="en-US" sz="1800" dirty="0">
                <a:latin typeface="Bookman Old Style" panose="02050604050505020204" pitchFamily="18" charset="0"/>
              </a:rPr>
              <a:t>The audit covered the period April 1, 2016 to December 31, 2021.</a:t>
            </a:r>
          </a:p>
          <a:p>
            <a:pPr marL="109537" indent="0" algn="just" eaLnBrk="1" hangingPunct="1">
              <a:buFont typeface="Wingdings 3" panose="05040102010807070707" pitchFamily="18" charset="2"/>
              <a:buNone/>
              <a:defRPr/>
            </a:pPr>
            <a:endParaRPr lang="en-US" sz="1800" dirty="0">
              <a:latin typeface="Bookman Old Style" panose="02050604050505020204" pitchFamily="18" charset="0"/>
            </a:endParaRPr>
          </a:p>
          <a:p>
            <a:pPr marL="109537" indent="0" algn="just" eaLnBrk="1" hangingPunct="1">
              <a:buFont typeface="Wingdings 3" panose="05040102010807070707" pitchFamily="18" charset="2"/>
              <a:buNone/>
              <a:defRPr/>
            </a:pPr>
            <a:r>
              <a:rPr lang="en-GB" sz="1800" b="1" dirty="0">
                <a:latin typeface="Bookman Old Style" panose="02050604050505020204" pitchFamily="18" charset="0"/>
              </a:rPr>
              <a:t>AUDIT APPROACH/METHODOLOGY</a:t>
            </a:r>
          </a:p>
          <a:p>
            <a:pPr marL="109537" indent="0" algn="just" eaLnBrk="1" hangingPunct="1">
              <a:buFont typeface="Wingdings 3" panose="05040102010807070707" pitchFamily="18" charset="2"/>
              <a:buNone/>
              <a:defRPr/>
            </a:pPr>
            <a:r>
              <a:rPr lang="en-US" sz="1800" dirty="0">
                <a:latin typeface="Bookman Old Style" panose="02050604050505020204" pitchFamily="18" charset="0"/>
              </a:rPr>
              <a:t>The audit was conducted in accordance with International Standards on Auditing (ISAs), coupled with Generally Accepted Auditing Standards and guided by the Terms of Reference of the Audit Committee of the World Customs Organization of West &amp; Central Africa.</a:t>
            </a:r>
          </a:p>
          <a:p>
            <a:pPr marL="109537" indent="0" algn="just" eaLnBrk="1" hangingPunct="1">
              <a:buFont typeface="Wingdings 3" panose="05040102010807070707" pitchFamily="18" charset="2"/>
              <a:buNone/>
              <a:defRPr/>
            </a:pPr>
            <a:endParaRPr lang="en-GB" sz="1800" dirty="0">
              <a:latin typeface="Bookman Old Style" panose="02050604050505020204" pitchFamily="18" charset="0"/>
            </a:endParaRPr>
          </a:p>
          <a:p>
            <a:pPr marL="109537" indent="0" algn="just" eaLnBrk="1" hangingPunct="1">
              <a:buFont typeface="Wingdings 3" panose="05040102010807070707" pitchFamily="18" charset="2"/>
              <a:buNone/>
              <a:defRPr/>
            </a:pPr>
            <a:endParaRPr lang="en-GB" sz="1800" dirty="0">
              <a:latin typeface="Bookman Old Style" panose="02050604050505020204" pitchFamily="18" charset="0"/>
            </a:endParaRPr>
          </a:p>
          <a:p>
            <a:pPr marL="109537" indent="0" algn="just" eaLnBrk="1" hangingPunct="1">
              <a:buFont typeface="Wingdings 3" panose="05040102010807070707" pitchFamily="18" charset="2"/>
              <a:buNone/>
              <a:defRPr/>
            </a:pPr>
            <a:endParaRPr lang="en-GB" sz="1800" dirty="0">
              <a:latin typeface="Bookman Old Style" panose="02050604050505020204" pitchFamily="18" charset="0"/>
            </a:endParaRPr>
          </a:p>
          <a:p>
            <a:pPr marL="109537" indent="0" algn="just" eaLnBrk="1" hangingPunct="1">
              <a:buFont typeface="Wingdings 3" panose="05040102010807070707" pitchFamily="18" charset="2"/>
              <a:buNone/>
              <a:defRPr/>
            </a:pPr>
            <a:endParaRPr lang="en-GB" sz="1800" dirty="0">
              <a:latin typeface="Bookman Old Style" panose="02050604050505020204" pitchFamily="18" charset="0"/>
            </a:endParaRPr>
          </a:p>
          <a:p>
            <a:pPr marL="109537" indent="0" algn="just" eaLnBrk="1" hangingPunct="1">
              <a:buFont typeface="Wingdings 3" panose="05040102010807070707" pitchFamily="18" charset="2"/>
              <a:buNone/>
              <a:defRPr/>
            </a:pPr>
            <a:endParaRPr lang="en-GB" sz="1800" dirty="0">
              <a:latin typeface="Bookman Old Style" panose="02050604050505020204" pitchFamily="18" charset="0"/>
            </a:endParaRPr>
          </a:p>
          <a:p>
            <a:pPr marL="109537" indent="0" algn="just" eaLnBrk="1" hangingPunct="1">
              <a:buFont typeface="Wingdings 3" panose="05040102010807070707" pitchFamily="18" charset="2"/>
              <a:buNone/>
              <a:defRPr/>
            </a:pPr>
            <a:endParaRPr lang="en-GB" sz="1800" dirty="0">
              <a:latin typeface="Bookman Old Style" panose="02050604050505020204" pitchFamily="18" charset="0"/>
            </a:endParaRPr>
          </a:p>
          <a:p>
            <a:pPr algn="just" eaLnBrk="1" hangingPunct="1">
              <a:buFont typeface="Wingdings 3" panose="05040102010807070707" pitchFamily="18" charset="2"/>
              <a:buNone/>
              <a:defRPr/>
            </a:pPr>
            <a:endParaRPr lang="en-GB" sz="1800" dirty="0">
              <a:latin typeface="Bookman Old Style" panose="02050604050505020204" pitchFamily="18" charset="0"/>
            </a:endParaRPr>
          </a:p>
          <a:p>
            <a:pPr algn="just" eaLnBrk="1" hangingPunct="1">
              <a:buFont typeface="Wingdings 3" panose="05040102010807070707" pitchFamily="18" charset="2"/>
              <a:buNone/>
              <a:defRPr/>
            </a:pPr>
            <a:endParaRPr lang="en-GB" altLang="ja-JP" sz="1800" dirty="0">
              <a:latin typeface="Bookman Old Style" panose="02050604050505020204" pitchFamily="18" charset="0"/>
              <a:ea typeface="ＭＳ Ｐゴシック" panose="020B0600070205080204" pitchFamily="34" charset="-128"/>
              <a:cs typeface="Arial" panose="020B0604020202020204" pitchFamily="34" charset="0"/>
            </a:endParaRPr>
          </a:p>
          <a:p>
            <a:pPr algn="just" eaLnBrk="1" hangingPunct="1">
              <a:lnSpc>
                <a:spcPct val="150000"/>
              </a:lnSpc>
              <a:buFont typeface="Wingdings 3" panose="05040102010807070707" pitchFamily="18" charset="2"/>
              <a:buNone/>
              <a:defRPr/>
            </a:pPr>
            <a:endParaRPr lang="en-GB" altLang="ja-JP" sz="1800" dirty="0">
              <a:latin typeface="Bookman Old Style" panose="02050604050505020204" pitchFamily="18" charset="0"/>
              <a:ea typeface="ＭＳ Ｐゴシック" panose="020B0600070205080204" pitchFamily="34" charset="-128"/>
              <a:cs typeface="Times New Roman" panose="02020603050405020304" pitchFamily="18" charset="0"/>
            </a:endParaRPr>
          </a:p>
          <a:p>
            <a:pPr algn="just" eaLnBrk="1" hangingPunct="1">
              <a:lnSpc>
                <a:spcPct val="150000"/>
              </a:lnSpc>
              <a:defRPr/>
            </a:pPr>
            <a:endParaRPr lang="en-GB" altLang="ja-JP" sz="1800" dirty="0">
              <a:latin typeface="Bookman Old Style" panose="02050604050505020204" pitchFamily="18" charset="0"/>
              <a:ea typeface="ＭＳ Ｐゴシック" panose="020B0600070205080204" pitchFamily="34" charset="-128"/>
              <a:cs typeface="Times New Roman" panose="02020603050405020304" pitchFamily="18" charset="0"/>
            </a:endParaRPr>
          </a:p>
          <a:p>
            <a:pPr algn="just" eaLnBrk="1" hangingPunct="1">
              <a:defRPr/>
            </a:pPr>
            <a:endParaRPr lang="en-GB" altLang="ja-JP" sz="1800" dirty="0">
              <a:latin typeface="Bookman Old Style" panose="02050604050505020204" pitchFamily="18" charset="0"/>
              <a:ea typeface="ＭＳ Ｐゴシック" panose="020B0600070205080204" pitchFamily="34" charset="-128"/>
              <a:cs typeface="Times New Roman" panose="02020603050405020304" pitchFamily="18" charset="0"/>
            </a:endParaRPr>
          </a:p>
          <a:p>
            <a:pPr algn="just" eaLnBrk="1" hangingPunct="1">
              <a:defRPr/>
            </a:pPr>
            <a:endParaRPr lang="en-GB" altLang="ja-JP" sz="1800" dirty="0">
              <a:latin typeface="Bookman Old Style" panose="02050604050505020204" pitchFamily="18" charset="0"/>
              <a:ea typeface="ＭＳ Ｐゴシック" panose="020B0600070205080204" pitchFamily="34" charset="-128"/>
              <a:cs typeface="Times New Roman" panose="02020603050405020304" pitchFamily="18" charset="0"/>
            </a:endParaRPr>
          </a:p>
          <a:p>
            <a:pPr algn="just" eaLnBrk="1" hangingPunct="1">
              <a:defRPr/>
            </a:pPr>
            <a:endParaRPr lang="en-GB" altLang="ja-JP" sz="1800" dirty="0">
              <a:latin typeface="Bookman Old Style" panose="02050604050505020204" pitchFamily="18" charset="0"/>
              <a:ea typeface="ＭＳ Ｐゴシック" panose="020B0600070205080204" pitchFamily="34" charset="-128"/>
              <a:cs typeface="Times New Roman" panose="02020603050405020304" pitchFamily="18" charset="0"/>
            </a:endParaRPr>
          </a:p>
          <a:p>
            <a:pPr marL="109537" indent="0" algn="just" eaLnBrk="1" hangingPunct="1">
              <a:buFont typeface="Wingdings 3" panose="05040102010807070707" pitchFamily="18" charset="2"/>
              <a:buNone/>
              <a:defRPr/>
            </a:pPr>
            <a:endParaRPr lang="en-GB" altLang="ja-JP" sz="1800" dirty="0">
              <a:latin typeface="Bookman Old Style" panose="02050604050505020204" pitchFamily="18" charset="0"/>
              <a:ea typeface="ＭＳ Ｐゴシック" panose="020B0600070205080204" pitchFamily="34" charset="-128"/>
              <a:cs typeface="Times New Roman" panose="02020603050405020304" pitchFamily="18" charset="0"/>
            </a:endParaRPr>
          </a:p>
          <a:p>
            <a:pPr algn="just" eaLnBrk="1" hangingPunct="1">
              <a:defRPr/>
            </a:pPr>
            <a:endParaRPr lang="en-GB" altLang="ja-JP" sz="1800" dirty="0">
              <a:latin typeface="Bookman Old Style" panose="02050604050505020204" pitchFamily="18" charset="0"/>
              <a:ea typeface="ＭＳ Ｐゴシック" panose="020B0600070205080204" pitchFamily="34" charset="-128"/>
              <a:cs typeface="Times New Roman" panose="02020603050405020304" pitchFamily="18" charset="0"/>
            </a:endParaRPr>
          </a:p>
          <a:p>
            <a:pPr algn="just" eaLnBrk="1" hangingPunct="1">
              <a:defRPr/>
            </a:pPr>
            <a:endParaRPr lang="en-US" altLang="ja-JP" sz="1800" dirty="0">
              <a:latin typeface="Bookman Old Style" panose="02050604050505020204" pitchFamily="18" charset="0"/>
              <a:ea typeface="ＭＳ Ｐゴシック" panose="020B0600070205080204" pitchFamily="34" charset="-128"/>
              <a:cs typeface="Times New Roman" panose="02020603050405020304" pitchFamily="18" charset="0"/>
            </a:endParaRPr>
          </a:p>
        </p:txBody>
      </p:sp>
      <p:pic>
        <p:nvPicPr>
          <p:cNvPr id="23555" name="Picture 2">
            <a:extLst>
              <a:ext uri="{FF2B5EF4-FFF2-40B4-BE49-F238E27FC236}">
                <a16:creationId xmlns:a16="http://schemas.microsoft.com/office/drawing/2014/main" id="{447D10A5-E4AC-237C-118B-A542CD3A96A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2925" y="347663"/>
            <a:ext cx="933450" cy="804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2">
            <a:extLst>
              <a:ext uri="{FF2B5EF4-FFF2-40B4-BE49-F238E27FC236}">
                <a16:creationId xmlns:a16="http://schemas.microsoft.com/office/drawing/2014/main" id="{46C4A5F5-7C0F-CBA3-2029-41E1B23FF7FF}"/>
              </a:ext>
            </a:extLst>
          </p:cNvPr>
          <p:cNvSpPr>
            <a:spLocks noGrp="1" noChangeArrowheads="1"/>
          </p:cNvSpPr>
          <p:nvPr>
            <p:ph type="title"/>
          </p:nvPr>
        </p:nvSpPr>
        <p:spPr>
          <a:xfrm>
            <a:off x="142876" y="188640"/>
            <a:ext cx="8533580" cy="1008112"/>
          </a:xfrm>
        </p:spPr>
        <p:txBody>
          <a:bodyPr/>
          <a:lstStyle/>
          <a:p>
            <a:pPr eaLnBrk="1" fontAlgn="auto" hangingPunct="1">
              <a:spcAft>
                <a:spcPts val="0"/>
              </a:spcAft>
              <a:defRPr/>
            </a:pPr>
            <a:r>
              <a:rPr lang="en-US" altLang="ja-JP" sz="1200" b="0" dirty="0">
                <a:solidFill>
                  <a:srgbClr val="0070C0"/>
                </a:solidFill>
                <a:latin typeface="Gill Sans MT" panose="020B0502020104020203" pitchFamily="34" charset="0"/>
                <a:ea typeface="+mj-ea"/>
                <a:cs typeface="+mj-cs"/>
              </a:rPr>
              <a:t>                                                                                                                     </a:t>
            </a:r>
            <a:r>
              <a:rPr lang="en-US" altLang="ja-JP" sz="1400" b="0" dirty="0">
                <a:solidFill>
                  <a:schemeClr val="tx1"/>
                </a:solidFill>
                <a:latin typeface="Gill Sans MT" panose="020B0502020104020203" pitchFamily="34" charset="0"/>
                <a:ea typeface="+mj-ea"/>
                <a:cs typeface="+mj-cs"/>
              </a:rPr>
              <a:t>2022 WCO-WCA Audit Committee Report</a:t>
            </a: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a:extLst>
              <a:ext uri="{FF2B5EF4-FFF2-40B4-BE49-F238E27FC236}">
                <a16:creationId xmlns:a16="http://schemas.microsoft.com/office/drawing/2014/main" id="{B46889C1-FF29-07DB-51D0-FDCC17BE2281}"/>
              </a:ext>
            </a:extLst>
          </p:cNvPr>
          <p:cNvSpPr>
            <a:spLocks noGrp="1"/>
          </p:cNvSpPr>
          <p:nvPr>
            <p:ph idx="1"/>
          </p:nvPr>
        </p:nvSpPr>
        <p:spPr>
          <a:xfrm>
            <a:off x="323850" y="1352550"/>
            <a:ext cx="8496300" cy="5253038"/>
          </a:xfrm>
        </p:spPr>
        <p:txBody>
          <a:bodyPr/>
          <a:lstStyle/>
          <a:p>
            <a:pPr marL="109537" indent="0" algn="just" eaLnBrk="1" hangingPunct="1">
              <a:buFont typeface="Wingdings 3" panose="05040102010807070707" pitchFamily="18" charset="2"/>
              <a:buNone/>
              <a:defRPr/>
            </a:pPr>
            <a:r>
              <a:rPr lang="en-GB" sz="2400" b="1" dirty="0">
                <a:latin typeface="Bookman Old Style" panose="02050604050505020204" pitchFamily="18" charset="0"/>
              </a:rPr>
              <a:t>LIMITATIONS</a:t>
            </a:r>
          </a:p>
          <a:p>
            <a:pPr marL="109537" indent="0" algn="just" eaLnBrk="1" hangingPunct="1">
              <a:buFont typeface="Wingdings 3" panose="05040102010807070707" pitchFamily="18" charset="2"/>
              <a:buNone/>
              <a:defRPr/>
            </a:pPr>
            <a:endParaRPr lang="en-GB" sz="2400" b="1" dirty="0">
              <a:latin typeface="Bookman Old Style" panose="02050604050505020204" pitchFamily="18" charset="0"/>
            </a:endParaRPr>
          </a:p>
          <a:p>
            <a:pPr marL="109537" indent="0" algn="just" eaLnBrk="1" hangingPunct="1">
              <a:buFont typeface="Wingdings 3" panose="05040102010807070707" pitchFamily="18" charset="2"/>
              <a:buNone/>
              <a:defRPr/>
            </a:pPr>
            <a:endParaRPr lang="en-GB" sz="2400" b="1" dirty="0">
              <a:latin typeface="Bookman Old Style" panose="02050604050505020204" pitchFamily="18" charset="0"/>
            </a:endParaRPr>
          </a:p>
          <a:p>
            <a:pPr marL="109537" indent="0" algn="just" eaLnBrk="1" hangingPunct="1">
              <a:buFont typeface="Wingdings 3" panose="05040102010807070707" pitchFamily="18" charset="2"/>
              <a:buNone/>
              <a:defRPr/>
            </a:pPr>
            <a:endParaRPr lang="en-GB" sz="2400" b="1" dirty="0">
              <a:latin typeface="Bookman Old Style" panose="02050604050505020204" pitchFamily="18" charset="0"/>
            </a:endParaRPr>
          </a:p>
          <a:p>
            <a:pPr marL="109537" indent="0" algn="just" eaLnBrk="1" hangingPunct="1">
              <a:buFont typeface="Wingdings 3" panose="05040102010807070707" pitchFamily="18" charset="2"/>
              <a:buNone/>
              <a:defRPr/>
            </a:pPr>
            <a:endParaRPr lang="en-GB" sz="2400" b="1" dirty="0">
              <a:latin typeface="Bookman Old Style" panose="02050604050505020204" pitchFamily="18" charset="0"/>
            </a:endParaRPr>
          </a:p>
          <a:p>
            <a:pPr marL="109537" indent="0" algn="just" eaLnBrk="1" hangingPunct="1">
              <a:buFont typeface="Wingdings 3" panose="05040102010807070707" pitchFamily="18" charset="2"/>
              <a:buNone/>
              <a:defRPr/>
            </a:pPr>
            <a:endParaRPr lang="en-GB" sz="2400" dirty="0">
              <a:latin typeface="Bookman Old Style" panose="02050604050505020204" pitchFamily="18" charset="0"/>
            </a:endParaRPr>
          </a:p>
          <a:p>
            <a:pPr marL="109537" indent="0" algn="just" eaLnBrk="1" hangingPunct="1">
              <a:buFont typeface="Wingdings 3" panose="05040102010807070707" pitchFamily="18" charset="2"/>
              <a:buNone/>
              <a:defRPr/>
            </a:pPr>
            <a:endParaRPr lang="en-GB" sz="2400" dirty="0">
              <a:latin typeface="Bookman Old Style" panose="02050604050505020204" pitchFamily="18" charset="0"/>
            </a:endParaRPr>
          </a:p>
          <a:p>
            <a:pPr marL="109537" indent="0" algn="just" eaLnBrk="1" hangingPunct="1">
              <a:buFont typeface="Wingdings 3" panose="05040102010807070707" pitchFamily="18" charset="2"/>
              <a:buNone/>
              <a:defRPr/>
            </a:pPr>
            <a:endParaRPr lang="en-GB" sz="2400" dirty="0">
              <a:latin typeface="Bookman Old Style" panose="02050604050505020204" pitchFamily="18" charset="0"/>
            </a:endParaRPr>
          </a:p>
          <a:p>
            <a:pPr marL="109537" indent="0" algn="just" eaLnBrk="1" hangingPunct="1">
              <a:buFont typeface="Wingdings 3" panose="05040102010807070707" pitchFamily="18" charset="2"/>
              <a:buNone/>
              <a:defRPr/>
            </a:pPr>
            <a:endParaRPr lang="en-GB" sz="2400" dirty="0">
              <a:latin typeface="Bookman Old Style" panose="02050604050505020204" pitchFamily="18" charset="0"/>
            </a:endParaRPr>
          </a:p>
          <a:p>
            <a:pPr marL="109537" indent="0" algn="just" eaLnBrk="1" hangingPunct="1">
              <a:buFont typeface="Wingdings 3" panose="05040102010807070707" pitchFamily="18" charset="2"/>
              <a:buNone/>
              <a:defRPr/>
            </a:pPr>
            <a:endParaRPr lang="en-GB" sz="2400" dirty="0">
              <a:latin typeface="Bookman Old Style" panose="02050604050505020204" pitchFamily="18" charset="0"/>
            </a:endParaRPr>
          </a:p>
          <a:p>
            <a:pPr marL="109537" indent="0" algn="just" eaLnBrk="1" hangingPunct="1">
              <a:buFont typeface="Wingdings 3" panose="05040102010807070707" pitchFamily="18" charset="2"/>
              <a:buNone/>
              <a:defRPr/>
            </a:pPr>
            <a:endParaRPr lang="en-GB" sz="2400" dirty="0">
              <a:latin typeface="Bookman Old Style" panose="02050604050505020204" pitchFamily="18" charset="0"/>
            </a:endParaRPr>
          </a:p>
          <a:p>
            <a:pPr algn="just" eaLnBrk="1" hangingPunct="1">
              <a:buFont typeface="Wingdings 3" panose="05040102010807070707" pitchFamily="18" charset="2"/>
              <a:buNone/>
              <a:defRPr/>
            </a:pPr>
            <a:endParaRPr lang="en-GB" sz="2400" dirty="0">
              <a:latin typeface="Bookman Old Style" panose="02050604050505020204" pitchFamily="18" charset="0"/>
            </a:endParaRPr>
          </a:p>
          <a:p>
            <a:pPr algn="just" eaLnBrk="1" hangingPunct="1">
              <a:buFont typeface="Wingdings 3" panose="05040102010807070707" pitchFamily="18" charset="2"/>
              <a:buNone/>
              <a:defRPr/>
            </a:pPr>
            <a:endParaRPr lang="en-GB" altLang="ja-JP" sz="2400" dirty="0">
              <a:latin typeface="Bookman Old Style" panose="02050604050505020204" pitchFamily="18" charset="0"/>
              <a:ea typeface="ＭＳ Ｐゴシック" panose="020B0600070205080204" pitchFamily="34" charset="-128"/>
              <a:cs typeface="Arial" panose="020B0604020202020204" pitchFamily="34" charset="0"/>
            </a:endParaRPr>
          </a:p>
          <a:p>
            <a:pPr algn="just" eaLnBrk="1" hangingPunct="1">
              <a:lnSpc>
                <a:spcPct val="150000"/>
              </a:lnSpc>
              <a:buFont typeface="Wingdings 3" panose="05040102010807070707" pitchFamily="18" charset="2"/>
              <a:buNone/>
              <a:defRPr/>
            </a:pPr>
            <a:endParaRPr lang="en-GB" altLang="ja-JP" sz="2400" dirty="0">
              <a:latin typeface="Bookman Old Style" panose="02050604050505020204" pitchFamily="18" charset="0"/>
              <a:ea typeface="ＭＳ Ｐゴシック" panose="020B0600070205080204" pitchFamily="34" charset="-128"/>
              <a:cs typeface="Times New Roman" panose="02020603050405020304" pitchFamily="18" charset="0"/>
            </a:endParaRPr>
          </a:p>
          <a:p>
            <a:pPr algn="just" eaLnBrk="1" hangingPunct="1">
              <a:lnSpc>
                <a:spcPct val="150000"/>
              </a:lnSpc>
              <a:defRPr/>
            </a:pPr>
            <a:endParaRPr lang="en-GB" altLang="ja-JP" sz="2400" dirty="0">
              <a:latin typeface="Bookman Old Style" panose="02050604050505020204" pitchFamily="18" charset="0"/>
              <a:ea typeface="ＭＳ Ｐゴシック" panose="020B0600070205080204" pitchFamily="34" charset="-128"/>
              <a:cs typeface="Times New Roman" panose="02020603050405020304" pitchFamily="18" charset="0"/>
            </a:endParaRPr>
          </a:p>
          <a:p>
            <a:pPr algn="just" eaLnBrk="1" hangingPunct="1">
              <a:defRPr/>
            </a:pPr>
            <a:endParaRPr lang="en-GB" altLang="ja-JP" sz="2400" dirty="0">
              <a:latin typeface="Bookman Old Style" panose="02050604050505020204" pitchFamily="18" charset="0"/>
              <a:ea typeface="ＭＳ Ｐゴシック" panose="020B0600070205080204" pitchFamily="34" charset="-128"/>
              <a:cs typeface="Times New Roman" panose="02020603050405020304" pitchFamily="18" charset="0"/>
            </a:endParaRPr>
          </a:p>
          <a:p>
            <a:pPr algn="just" eaLnBrk="1" hangingPunct="1">
              <a:defRPr/>
            </a:pPr>
            <a:endParaRPr lang="en-GB" altLang="ja-JP" sz="2400" dirty="0">
              <a:latin typeface="Bookman Old Style" panose="02050604050505020204" pitchFamily="18" charset="0"/>
              <a:ea typeface="ＭＳ Ｐゴシック" panose="020B0600070205080204" pitchFamily="34" charset="-128"/>
              <a:cs typeface="Times New Roman" panose="02020603050405020304" pitchFamily="18" charset="0"/>
            </a:endParaRPr>
          </a:p>
          <a:p>
            <a:pPr algn="just" eaLnBrk="1" hangingPunct="1">
              <a:defRPr/>
            </a:pPr>
            <a:endParaRPr lang="en-GB" altLang="ja-JP" sz="2400" dirty="0">
              <a:latin typeface="Bookman Old Style" panose="02050604050505020204" pitchFamily="18" charset="0"/>
              <a:ea typeface="ＭＳ Ｐゴシック" panose="020B0600070205080204" pitchFamily="34" charset="-128"/>
              <a:cs typeface="Times New Roman" panose="02020603050405020304" pitchFamily="18" charset="0"/>
            </a:endParaRPr>
          </a:p>
          <a:p>
            <a:pPr marL="109537" indent="0" algn="just" eaLnBrk="1" hangingPunct="1">
              <a:buFont typeface="Wingdings 3" panose="05040102010807070707" pitchFamily="18" charset="2"/>
              <a:buNone/>
              <a:defRPr/>
            </a:pPr>
            <a:endParaRPr lang="en-GB" altLang="ja-JP" sz="2400" dirty="0">
              <a:latin typeface="Bookman Old Style" panose="02050604050505020204" pitchFamily="18" charset="0"/>
              <a:ea typeface="ＭＳ Ｐゴシック" panose="020B0600070205080204" pitchFamily="34" charset="-128"/>
              <a:cs typeface="Times New Roman" panose="02020603050405020304" pitchFamily="18" charset="0"/>
            </a:endParaRPr>
          </a:p>
          <a:p>
            <a:pPr algn="just" eaLnBrk="1" hangingPunct="1">
              <a:defRPr/>
            </a:pPr>
            <a:endParaRPr lang="en-GB" altLang="ja-JP" sz="2400" dirty="0">
              <a:latin typeface="Bookman Old Style" panose="02050604050505020204" pitchFamily="18" charset="0"/>
              <a:ea typeface="ＭＳ Ｐゴシック" panose="020B0600070205080204" pitchFamily="34" charset="-128"/>
              <a:cs typeface="Times New Roman" panose="02020603050405020304" pitchFamily="18" charset="0"/>
            </a:endParaRPr>
          </a:p>
          <a:p>
            <a:pPr algn="just" eaLnBrk="1" hangingPunct="1">
              <a:defRPr/>
            </a:pPr>
            <a:endParaRPr lang="en-US" altLang="ja-JP" sz="2400" dirty="0">
              <a:latin typeface="Bookman Old Style" panose="02050604050505020204" pitchFamily="18" charset="0"/>
              <a:ea typeface="ＭＳ Ｐゴシック" panose="020B0600070205080204" pitchFamily="34" charset="-128"/>
              <a:cs typeface="Times New Roman" panose="02020603050405020304" pitchFamily="18" charset="0"/>
            </a:endParaRPr>
          </a:p>
        </p:txBody>
      </p:sp>
      <p:pic>
        <p:nvPicPr>
          <p:cNvPr id="25603" name="Picture 2">
            <a:extLst>
              <a:ext uri="{FF2B5EF4-FFF2-40B4-BE49-F238E27FC236}">
                <a16:creationId xmlns:a16="http://schemas.microsoft.com/office/drawing/2014/main" id="{AD43CCE5-B5EC-85C5-7097-47975B2D44B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2925" y="347663"/>
            <a:ext cx="933450" cy="804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5" name="Diagram 4">
            <a:extLst>
              <a:ext uri="{FF2B5EF4-FFF2-40B4-BE49-F238E27FC236}">
                <a16:creationId xmlns:a16="http://schemas.microsoft.com/office/drawing/2014/main" id="{AAC0F1C3-8ADF-4EBC-613D-07ECE9F2D23A}"/>
              </a:ext>
            </a:extLst>
          </p:cNvPr>
          <p:cNvGraphicFramePr/>
          <p:nvPr/>
        </p:nvGraphicFramePr>
        <p:xfrm>
          <a:off x="323206" y="1839253"/>
          <a:ext cx="8496944" cy="4278361"/>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7" name="Rectangle 2">
            <a:extLst>
              <a:ext uri="{FF2B5EF4-FFF2-40B4-BE49-F238E27FC236}">
                <a16:creationId xmlns:a16="http://schemas.microsoft.com/office/drawing/2014/main" id="{ABF7B197-4DE7-3E78-DA1B-57AE474767CF}"/>
              </a:ext>
            </a:extLst>
          </p:cNvPr>
          <p:cNvSpPr>
            <a:spLocks noGrp="1" noChangeArrowheads="1"/>
          </p:cNvSpPr>
          <p:nvPr>
            <p:ph type="title"/>
          </p:nvPr>
        </p:nvSpPr>
        <p:spPr>
          <a:xfrm>
            <a:off x="142876" y="188640"/>
            <a:ext cx="8533580" cy="1008112"/>
          </a:xfrm>
        </p:spPr>
        <p:txBody>
          <a:bodyPr/>
          <a:lstStyle/>
          <a:p>
            <a:pPr eaLnBrk="1" fontAlgn="auto" hangingPunct="1">
              <a:spcAft>
                <a:spcPts val="0"/>
              </a:spcAft>
              <a:defRPr/>
            </a:pPr>
            <a:r>
              <a:rPr lang="en-US" altLang="ja-JP" sz="1200" b="0" dirty="0">
                <a:solidFill>
                  <a:srgbClr val="0070C0"/>
                </a:solidFill>
                <a:latin typeface="Gill Sans MT" panose="020B0502020104020203" pitchFamily="34" charset="0"/>
                <a:ea typeface="+mj-ea"/>
                <a:cs typeface="+mj-cs"/>
              </a:rPr>
              <a:t>                                                                                                                     </a:t>
            </a:r>
            <a:r>
              <a:rPr lang="en-US" altLang="ja-JP" sz="1400" b="0" dirty="0">
                <a:solidFill>
                  <a:schemeClr val="tx1"/>
                </a:solidFill>
                <a:latin typeface="Gill Sans MT" panose="020B0502020104020203" pitchFamily="34" charset="0"/>
                <a:ea typeface="+mj-ea"/>
                <a:cs typeface="+mj-cs"/>
              </a:rPr>
              <a:t>2022 WCO-WCA Audit Committee Report</a:t>
            </a:r>
          </a:p>
        </p:txBody>
      </p:sp>
    </p:spTree>
  </p:cSld>
  <p:clrMapOvr>
    <a:masterClrMapping/>
  </p:clrMapOvr>
  <p:transition spd="slow">
    <p:wedg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a:extLst>
              <a:ext uri="{FF2B5EF4-FFF2-40B4-BE49-F238E27FC236}">
                <a16:creationId xmlns:a16="http://schemas.microsoft.com/office/drawing/2014/main" id="{61042E51-0E2C-BAD8-3A5A-545CA9B70A79}"/>
              </a:ext>
            </a:extLst>
          </p:cNvPr>
          <p:cNvSpPr>
            <a:spLocks noGrp="1"/>
          </p:cNvSpPr>
          <p:nvPr>
            <p:ph idx="1"/>
          </p:nvPr>
        </p:nvSpPr>
        <p:spPr>
          <a:xfrm>
            <a:off x="323850" y="1433513"/>
            <a:ext cx="8496300" cy="4884737"/>
          </a:xfrm>
        </p:spPr>
        <p:txBody>
          <a:bodyPr/>
          <a:lstStyle/>
          <a:p>
            <a:pPr marL="109537" indent="0" algn="just" eaLnBrk="1" hangingPunct="1">
              <a:buFont typeface="Wingdings 3" panose="05040102010807070707" pitchFamily="18" charset="2"/>
              <a:buNone/>
              <a:defRPr/>
            </a:pPr>
            <a:r>
              <a:rPr lang="en-GB" sz="2400" b="1" dirty="0">
                <a:latin typeface="Bookman Old Style" panose="02050604050505020204" pitchFamily="18" charset="0"/>
              </a:rPr>
              <a:t>Snap Shot of the Regional </a:t>
            </a:r>
          </a:p>
          <a:p>
            <a:pPr marL="109537" indent="0" algn="just" eaLnBrk="1" hangingPunct="1">
              <a:buFont typeface="Wingdings 3" panose="05040102010807070707" pitchFamily="18" charset="2"/>
              <a:buNone/>
              <a:defRPr/>
            </a:pPr>
            <a:r>
              <a:rPr lang="en-GB" sz="2400" b="1" dirty="0">
                <a:latin typeface="Bookman Old Style" panose="02050604050505020204" pitchFamily="18" charset="0"/>
              </a:rPr>
              <a:t>Structures</a:t>
            </a:r>
          </a:p>
          <a:p>
            <a:pPr marL="109537" indent="0" algn="just" eaLnBrk="1" hangingPunct="1">
              <a:buFont typeface="Wingdings 3" panose="05040102010807070707" pitchFamily="18" charset="2"/>
              <a:buNone/>
              <a:defRPr/>
            </a:pPr>
            <a:endParaRPr lang="en-GB" sz="2400" b="1" dirty="0">
              <a:latin typeface="Bookman Old Style" panose="02050604050505020204" pitchFamily="18" charset="0"/>
            </a:endParaRPr>
          </a:p>
          <a:p>
            <a:pPr marL="109537" indent="0" algn="just" eaLnBrk="1" hangingPunct="1">
              <a:buFont typeface="Wingdings 3" panose="05040102010807070707" pitchFamily="18" charset="2"/>
              <a:buNone/>
              <a:defRPr/>
            </a:pPr>
            <a:endParaRPr lang="en-GB" sz="2400" b="1" dirty="0">
              <a:latin typeface="Bookman Old Style" panose="02050604050505020204" pitchFamily="18" charset="0"/>
            </a:endParaRPr>
          </a:p>
          <a:p>
            <a:pPr marL="109537" indent="0" algn="just" eaLnBrk="1" hangingPunct="1">
              <a:buFont typeface="Wingdings 3" panose="05040102010807070707" pitchFamily="18" charset="2"/>
              <a:buNone/>
              <a:defRPr/>
            </a:pPr>
            <a:endParaRPr lang="en-GB" sz="2400" b="1" dirty="0">
              <a:latin typeface="Bookman Old Style" panose="02050604050505020204" pitchFamily="18" charset="0"/>
            </a:endParaRPr>
          </a:p>
          <a:p>
            <a:pPr marL="109537" indent="0" algn="just" eaLnBrk="1" hangingPunct="1">
              <a:buFont typeface="Wingdings 3" panose="05040102010807070707" pitchFamily="18" charset="2"/>
              <a:buNone/>
              <a:defRPr/>
            </a:pPr>
            <a:r>
              <a:rPr lang="en-GB" sz="2400" b="1" dirty="0">
                <a:latin typeface="Bookman Old Style" panose="02050604050505020204" pitchFamily="18" charset="0"/>
              </a:rPr>
              <a:t> </a:t>
            </a:r>
          </a:p>
          <a:p>
            <a:pPr marL="109537" indent="0" algn="just" eaLnBrk="1" hangingPunct="1">
              <a:buFont typeface="Wingdings 3" panose="05040102010807070707" pitchFamily="18" charset="2"/>
              <a:buNone/>
              <a:defRPr/>
            </a:pPr>
            <a:endParaRPr lang="en-GB" sz="2400" dirty="0">
              <a:latin typeface="Bookman Old Style" panose="02050604050505020204" pitchFamily="18" charset="0"/>
            </a:endParaRPr>
          </a:p>
          <a:p>
            <a:pPr marL="109537" indent="0" algn="just" eaLnBrk="1" hangingPunct="1">
              <a:buFont typeface="Wingdings 3" panose="05040102010807070707" pitchFamily="18" charset="2"/>
              <a:buNone/>
              <a:defRPr/>
            </a:pPr>
            <a:endParaRPr lang="en-GB" sz="2400" dirty="0">
              <a:latin typeface="Bookman Old Style" panose="02050604050505020204" pitchFamily="18" charset="0"/>
            </a:endParaRPr>
          </a:p>
          <a:p>
            <a:pPr marL="109537" indent="0" algn="just" eaLnBrk="1" hangingPunct="1">
              <a:buFont typeface="Wingdings 3" panose="05040102010807070707" pitchFamily="18" charset="2"/>
              <a:buNone/>
              <a:defRPr/>
            </a:pPr>
            <a:endParaRPr lang="en-GB" sz="2400" dirty="0">
              <a:latin typeface="Bookman Old Style" panose="02050604050505020204" pitchFamily="18" charset="0"/>
            </a:endParaRPr>
          </a:p>
          <a:p>
            <a:pPr marL="109537" indent="0" algn="just" eaLnBrk="1" hangingPunct="1">
              <a:buFont typeface="Wingdings 3" panose="05040102010807070707" pitchFamily="18" charset="2"/>
              <a:buNone/>
              <a:defRPr/>
            </a:pPr>
            <a:endParaRPr lang="en-GB" sz="2400" dirty="0">
              <a:latin typeface="Bookman Old Style" panose="02050604050505020204" pitchFamily="18" charset="0"/>
            </a:endParaRPr>
          </a:p>
          <a:p>
            <a:pPr marL="109537" indent="0" algn="just" eaLnBrk="1" hangingPunct="1">
              <a:buFont typeface="Wingdings 3" panose="05040102010807070707" pitchFamily="18" charset="2"/>
              <a:buNone/>
              <a:defRPr/>
            </a:pPr>
            <a:endParaRPr lang="en-GB" sz="2400" dirty="0">
              <a:latin typeface="Bookman Old Style" panose="02050604050505020204" pitchFamily="18" charset="0"/>
            </a:endParaRPr>
          </a:p>
          <a:p>
            <a:pPr marL="109537" indent="0" algn="just" eaLnBrk="1" hangingPunct="1">
              <a:buFont typeface="Wingdings 3" panose="05040102010807070707" pitchFamily="18" charset="2"/>
              <a:buNone/>
              <a:defRPr/>
            </a:pPr>
            <a:endParaRPr lang="en-GB" sz="2400" dirty="0">
              <a:latin typeface="Bookman Old Style" panose="02050604050505020204" pitchFamily="18" charset="0"/>
            </a:endParaRPr>
          </a:p>
          <a:p>
            <a:pPr algn="just" eaLnBrk="1" hangingPunct="1">
              <a:buFont typeface="Wingdings 3" panose="05040102010807070707" pitchFamily="18" charset="2"/>
              <a:buNone/>
              <a:defRPr/>
            </a:pPr>
            <a:endParaRPr lang="en-GB" sz="2400" dirty="0">
              <a:latin typeface="Bookman Old Style" panose="02050604050505020204" pitchFamily="18" charset="0"/>
            </a:endParaRPr>
          </a:p>
          <a:p>
            <a:pPr algn="just" eaLnBrk="1" hangingPunct="1">
              <a:buFont typeface="Wingdings 3" panose="05040102010807070707" pitchFamily="18" charset="2"/>
              <a:buNone/>
              <a:defRPr/>
            </a:pPr>
            <a:endParaRPr lang="en-GB" altLang="ja-JP" sz="2400" dirty="0">
              <a:latin typeface="Bookman Old Style" panose="02050604050505020204" pitchFamily="18" charset="0"/>
              <a:ea typeface="ＭＳ Ｐゴシック" panose="020B0600070205080204" pitchFamily="34" charset="-128"/>
              <a:cs typeface="Arial" panose="020B0604020202020204" pitchFamily="34" charset="0"/>
            </a:endParaRPr>
          </a:p>
          <a:p>
            <a:pPr algn="just" eaLnBrk="1" hangingPunct="1">
              <a:lnSpc>
                <a:spcPct val="150000"/>
              </a:lnSpc>
              <a:buFont typeface="Wingdings 3" panose="05040102010807070707" pitchFamily="18" charset="2"/>
              <a:buNone/>
              <a:defRPr/>
            </a:pPr>
            <a:endParaRPr lang="en-GB" altLang="ja-JP" sz="2400" dirty="0">
              <a:latin typeface="Bookman Old Style" panose="02050604050505020204" pitchFamily="18" charset="0"/>
              <a:ea typeface="ＭＳ Ｐゴシック" panose="020B0600070205080204" pitchFamily="34" charset="-128"/>
              <a:cs typeface="Times New Roman" panose="02020603050405020304" pitchFamily="18" charset="0"/>
            </a:endParaRPr>
          </a:p>
          <a:p>
            <a:pPr algn="just" eaLnBrk="1" hangingPunct="1">
              <a:lnSpc>
                <a:spcPct val="150000"/>
              </a:lnSpc>
              <a:defRPr/>
            </a:pPr>
            <a:endParaRPr lang="en-GB" altLang="ja-JP" sz="2400" dirty="0">
              <a:latin typeface="Bookman Old Style" panose="02050604050505020204" pitchFamily="18" charset="0"/>
              <a:ea typeface="ＭＳ Ｐゴシック" panose="020B0600070205080204" pitchFamily="34" charset="-128"/>
              <a:cs typeface="Times New Roman" panose="02020603050405020304" pitchFamily="18" charset="0"/>
            </a:endParaRPr>
          </a:p>
          <a:p>
            <a:pPr algn="just" eaLnBrk="1" hangingPunct="1">
              <a:defRPr/>
            </a:pPr>
            <a:endParaRPr lang="en-GB" altLang="ja-JP" sz="2400" dirty="0">
              <a:latin typeface="Bookman Old Style" panose="02050604050505020204" pitchFamily="18" charset="0"/>
              <a:ea typeface="ＭＳ Ｐゴシック" panose="020B0600070205080204" pitchFamily="34" charset="-128"/>
              <a:cs typeface="Times New Roman" panose="02020603050405020304" pitchFamily="18" charset="0"/>
            </a:endParaRPr>
          </a:p>
          <a:p>
            <a:pPr algn="just" eaLnBrk="1" hangingPunct="1">
              <a:defRPr/>
            </a:pPr>
            <a:endParaRPr lang="en-GB" altLang="ja-JP" sz="2400" dirty="0">
              <a:latin typeface="Bookman Old Style" panose="02050604050505020204" pitchFamily="18" charset="0"/>
              <a:ea typeface="ＭＳ Ｐゴシック" panose="020B0600070205080204" pitchFamily="34" charset="-128"/>
              <a:cs typeface="Times New Roman" panose="02020603050405020304" pitchFamily="18" charset="0"/>
            </a:endParaRPr>
          </a:p>
          <a:p>
            <a:pPr algn="just" eaLnBrk="1" hangingPunct="1">
              <a:defRPr/>
            </a:pPr>
            <a:endParaRPr lang="en-GB" altLang="ja-JP" sz="2400" dirty="0">
              <a:latin typeface="Bookman Old Style" panose="02050604050505020204" pitchFamily="18" charset="0"/>
              <a:ea typeface="ＭＳ Ｐゴシック" panose="020B0600070205080204" pitchFamily="34" charset="-128"/>
              <a:cs typeface="Times New Roman" panose="02020603050405020304" pitchFamily="18" charset="0"/>
            </a:endParaRPr>
          </a:p>
          <a:p>
            <a:pPr marL="109537" indent="0" algn="just" eaLnBrk="1" hangingPunct="1">
              <a:buFont typeface="Wingdings 3" panose="05040102010807070707" pitchFamily="18" charset="2"/>
              <a:buNone/>
              <a:defRPr/>
            </a:pPr>
            <a:endParaRPr lang="en-GB" altLang="ja-JP" sz="2400" dirty="0">
              <a:latin typeface="Bookman Old Style" panose="02050604050505020204" pitchFamily="18" charset="0"/>
              <a:ea typeface="ＭＳ Ｐゴシック" panose="020B0600070205080204" pitchFamily="34" charset="-128"/>
              <a:cs typeface="Times New Roman" panose="02020603050405020304" pitchFamily="18" charset="0"/>
            </a:endParaRPr>
          </a:p>
          <a:p>
            <a:pPr algn="just" eaLnBrk="1" hangingPunct="1">
              <a:defRPr/>
            </a:pPr>
            <a:endParaRPr lang="en-GB" altLang="ja-JP" sz="2400" dirty="0">
              <a:latin typeface="Bookman Old Style" panose="02050604050505020204" pitchFamily="18" charset="0"/>
              <a:ea typeface="ＭＳ Ｐゴシック" panose="020B0600070205080204" pitchFamily="34" charset="-128"/>
              <a:cs typeface="Times New Roman" panose="02020603050405020304" pitchFamily="18" charset="0"/>
            </a:endParaRPr>
          </a:p>
          <a:p>
            <a:pPr algn="just" eaLnBrk="1" hangingPunct="1">
              <a:defRPr/>
            </a:pPr>
            <a:endParaRPr lang="en-US" altLang="ja-JP" sz="2400" dirty="0">
              <a:latin typeface="Bookman Old Style" panose="02050604050505020204" pitchFamily="18" charset="0"/>
              <a:ea typeface="ＭＳ Ｐゴシック" panose="020B0600070205080204" pitchFamily="34" charset="-128"/>
              <a:cs typeface="Times New Roman" panose="02020603050405020304" pitchFamily="18" charset="0"/>
            </a:endParaRPr>
          </a:p>
        </p:txBody>
      </p:sp>
      <p:pic>
        <p:nvPicPr>
          <p:cNvPr id="27651" name="Picture 2">
            <a:extLst>
              <a:ext uri="{FF2B5EF4-FFF2-40B4-BE49-F238E27FC236}">
                <a16:creationId xmlns:a16="http://schemas.microsoft.com/office/drawing/2014/main" id="{ED728105-3F22-418C-B09A-6C79042B50D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2925" y="266700"/>
            <a:ext cx="933450" cy="8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3" name="Diagram 2">
            <a:extLst>
              <a:ext uri="{FF2B5EF4-FFF2-40B4-BE49-F238E27FC236}">
                <a16:creationId xmlns:a16="http://schemas.microsoft.com/office/drawing/2014/main" id="{D63CD2B7-9D45-DDC2-0D11-224CDF8B71A9}"/>
              </a:ext>
            </a:extLst>
          </p:cNvPr>
          <p:cNvGraphicFramePr/>
          <p:nvPr/>
        </p:nvGraphicFramePr>
        <p:xfrm>
          <a:off x="2500594" y="2276872"/>
          <a:ext cx="6096000" cy="3816424"/>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9" name="Rectangle 2">
            <a:extLst>
              <a:ext uri="{FF2B5EF4-FFF2-40B4-BE49-F238E27FC236}">
                <a16:creationId xmlns:a16="http://schemas.microsoft.com/office/drawing/2014/main" id="{E7D868AB-5901-31C6-3DB4-E9589A810079}"/>
              </a:ext>
            </a:extLst>
          </p:cNvPr>
          <p:cNvSpPr>
            <a:spLocks noGrp="1" noChangeArrowheads="1"/>
          </p:cNvSpPr>
          <p:nvPr>
            <p:ph type="title"/>
          </p:nvPr>
        </p:nvSpPr>
        <p:spPr>
          <a:xfrm>
            <a:off x="142876" y="188640"/>
            <a:ext cx="8533580" cy="1008112"/>
          </a:xfrm>
        </p:spPr>
        <p:txBody>
          <a:bodyPr/>
          <a:lstStyle/>
          <a:p>
            <a:pPr eaLnBrk="1" fontAlgn="auto" hangingPunct="1">
              <a:spcAft>
                <a:spcPts val="0"/>
              </a:spcAft>
              <a:defRPr/>
            </a:pPr>
            <a:r>
              <a:rPr lang="en-US" altLang="ja-JP" sz="1200" b="0" dirty="0">
                <a:solidFill>
                  <a:srgbClr val="0070C0"/>
                </a:solidFill>
                <a:latin typeface="Gill Sans MT" panose="020B0502020104020203" pitchFamily="34" charset="0"/>
                <a:ea typeface="+mj-ea"/>
                <a:cs typeface="+mj-cs"/>
              </a:rPr>
              <a:t>                                                                                                                     </a:t>
            </a:r>
            <a:r>
              <a:rPr lang="en-US" altLang="ja-JP" sz="1400" b="0" dirty="0">
                <a:solidFill>
                  <a:schemeClr val="tx1"/>
                </a:solidFill>
                <a:latin typeface="Gill Sans MT" panose="020B0502020104020203" pitchFamily="34" charset="0"/>
                <a:ea typeface="+mj-ea"/>
                <a:cs typeface="+mj-cs"/>
              </a:rPr>
              <a:t>2022 WCO-WCA Audit Committee Report</a:t>
            </a:r>
          </a:p>
        </p:txBody>
      </p:sp>
    </p:spTree>
  </p:cSld>
  <p:clrMapOvr>
    <a:masterClrMapping/>
  </p:clrMapOvr>
  <p:transition spd="slow">
    <p:wedge/>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themeOverride>
</file>

<file path=ppt/theme/themeOverride2.xml><?xml version="1.0" encoding="utf-8"?>
<a:themeOverride xmlns:a="http://schemas.openxmlformats.org/drawingml/2006/main">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themeOverride>
</file>

<file path=ppt/theme/themeOverride3.xml><?xml version="1.0" encoding="utf-8"?>
<a:themeOverride xmlns:a="http://schemas.openxmlformats.org/drawingml/2006/main">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themeOverride>
</file>

<file path=ppt/theme/themeOverride4.xml><?xml version="1.0" encoding="utf-8"?>
<a:themeOverride xmlns:a="http://schemas.openxmlformats.org/drawingml/2006/main">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themeOverride>
</file>

<file path=docProps/app.xml><?xml version="1.0" encoding="utf-8"?>
<Properties xmlns="http://schemas.openxmlformats.org/officeDocument/2006/extended-properties" xmlns:vt="http://schemas.openxmlformats.org/officeDocument/2006/docPropsVTypes">
  <Template>Concourse</Template>
  <TotalTime>23490</TotalTime>
  <Words>4753</Words>
  <Application>Microsoft Office PowerPoint</Application>
  <PresentationFormat>On-screen Show (4:3)</PresentationFormat>
  <Paragraphs>650</Paragraphs>
  <Slides>49</Slides>
  <Notes>32</Notes>
  <HiddenSlides>0</HiddenSlides>
  <MMClips>0</MMClips>
  <ScaleCrop>false</ScaleCrop>
  <HeadingPairs>
    <vt:vector size="6" baseType="variant">
      <vt:variant>
        <vt:lpstr>Fonts Used</vt:lpstr>
      </vt:variant>
      <vt:variant>
        <vt:i4>14</vt:i4>
      </vt:variant>
      <vt:variant>
        <vt:lpstr>Theme</vt:lpstr>
      </vt:variant>
      <vt:variant>
        <vt:i4>1</vt:i4>
      </vt:variant>
      <vt:variant>
        <vt:lpstr>Slide Titles</vt:lpstr>
      </vt:variant>
      <vt:variant>
        <vt:i4>49</vt:i4>
      </vt:variant>
    </vt:vector>
  </HeadingPairs>
  <TitlesOfParts>
    <vt:vector size="64" baseType="lpstr">
      <vt:lpstr>Arial</vt:lpstr>
      <vt:lpstr>ＭＳ Ｐゴシック</vt:lpstr>
      <vt:lpstr>Lucida Sans Unicode</vt:lpstr>
      <vt:lpstr>Wingdings 3</vt:lpstr>
      <vt:lpstr>Verdana</vt:lpstr>
      <vt:lpstr>Wingdings 2</vt:lpstr>
      <vt:lpstr>Calibri</vt:lpstr>
      <vt:lpstr>Arial Black</vt:lpstr>
      <vt:lpstr>Gill Sans MT</vt:lpstr>
      <vt:lpstr>Bookman Old Style</vt:lpstr>
      <vt:lpstr>Times New Roman</vt:lpstr>
      <vt:lpstr>Wingdings</vt:lpstr>
      <vt:lpstr>Tahoma</vt:lpstr>
      <vt:lpstr>Symbol</vt:lpstr>
      <vt:lpstr>Concourse</vt:lpstr>
      <vt:lpstr>PowerPoint Presentation</vt:lpstr>
      <vt:lpstr>                                                                                                                     2022 WCO-WCA Audit Committee Report</vt:lpstr>
      <vt:lpstr>                                                                                                                     2022 WCO-WCA Audit Committee Report</vt:lpstr>
      <vt:lpstr>                                                                                                                     2022 WCO-WCA Audit Committee Report</vt:lpstr>
      <vt:lpstr>                                                                                                                     2022 WCO-WCA Audit Committee Report</vt:lpstr>
      <vt:lpstr>                                                                                                                     2022 WCO-WCA Audit Committee Report</vt:lpstr>
      <vt:lpstr>                                                                                                                     2022 WCO-WCA Audit Committee Report</vt:lpstr>
      <vt:lpstr>                                                                                                                     2022 WCO-WCA Audit Committee Report</vt:lpstr>
      <vt:lpstr>                                                                                                                     2022 WCO-WCA Audit Committee Report</vt:lpstr>
      <vt:lpstr>                                                                                                                     2022 WCO-WCA Audit Committee Report</vt:lpstr>
      <vt:lpstr>                                                                                                                     2022 WCO-WCA Audit Committee Report</vt:lpstr>
      <vt:lpstr>                                                                                                                     2022 WCO-WCA Audit Committee Report</vt:lpstr>
      <vt:lpstr>                                                                                                                     2022 WCO-WCA Audit Committee Report</vt:lpstr>
      <vt:lpstr>                                                                                                                     2022 WCO-WCA Audit Committee Report</vt:lpstr>
      <vt:lpstr>                                                                                                                     2022 WCO-WCA Audit Committee Report</vt:lpstr>
      <vt:lpstr>                                                                                                                     2022 WCO-WCA Audit Committee Report</vt:lpstr>
      <vt:lpstr>                                                                                                                     2022 WCO-WCA Audit Committee Report</vt:lpstr>
      <vt:lpstr>                                                                                                                     2022 WCO-WCA Audit Committee Report</vt:lpstr>
      <vt:lpstr>                                                                                                                     2022 WCO-WCA Audit Committee Report</vt:lpstr>
      <vt:lpstr>                                                                                                                                       2022 Audit Committee Report</vt:lpstr>
      <vt:lpstr>                                                                                                                                       2022 Audit Committee Report</vt:lpstr>
      <vt:lpstr>                                                                                                                     2022 WCO-WCA Audit Committee Report</vt:lpstr>
      <vt:lpstr>                                                                                                                     2022 WCO-WCA Audit Committee Report</vt:lpstr>
      <vt:lpstr>                                                                                                                     2022 WCO-WCA Audit Committee Report</vt:lpstr>
      <vt:lpstr>                                                                                                                     2022 WCO-WCA Audit Committee Report</vt:lpstr>
      <vt:lpstr>                                                                                                                     2022 WCO-WCA Audit Committee Report</vt:lpstr>
      <vt:lpstr>                                                                                                                     2022 WCO-WCA Audit Committee Report</vt:lpstr>
      <vt:lpstr>                                                                                                                     2022 WCO-WCA Audit Committee Report</vt:lpstr>
      <vt:lpstr>                                                                                                                     2022 WCO-WCA Audit Committee Report</vt:lpstr>
      <vt:lpstr>                                                                                                                     2022 WCO-WCA Audit Committee Report</vt:lpstr>
      <vt:lpstr>                                                                                                                     2022 WCO-WCA Audit Committee Report</vt:lpstr>
      <vt:lpstr>      2022 WCO-WCA Audit Committee Report</vt:lpstr>
      <vt:lpstr>      2022 WCO-WCA Audit Committee Report</vt:lpstr>
      <vt:lpstr>       2022 WCO-WCA Audit Committee Report</vt:lpstr>
      <vt:lpstr>       2022 WCO-WCA Audit Committee Report</vt:lpstr>
      <vt:lpstr>       2022 WCO-WCA Audit Committee Report</vt:lpstr>
      <vt:lpstr>      2022 WCO-WCA Audit Committee Report</vt:lpstr>
      <vt:lpstr>      2022 WCO-WCA Audit Committee Report</vt:lpstr>
      <vt:lpstr>                                                                                                        2022 WCO-WCA Audit Committee Report</vt:lpstr>
      <vt:lpstr>                                                                                                       2022 WCO-WCA Audit Committee Report</vt:lpstr>
      <vt:lpstr>                                                                                                       2022 WCO-WCA Audit Committee Report</vt:lpstr>
      <vt:lpstr>                                                                                                     2022 WCO-WCA Audit Committee Report</vt:lpstr>
      <vt:lpstr>                                                                                                     2022 WCO-WCA Audit Committee Report</vt:lpstr>
      <vt:lpstr>                                                                                                      2022 WCO-WCA Audit Committee Report</vt:lpstr>
      <vt:lpstr>                                                                                                     2022 WCO-WCA Audit Committee Report</vt:lpstr>
      <vt:lpstr>                                                                                                     2022 WCO-WCA Audit Committee Report</vt:lpstr>
      <vt:lpstr>                                                                                     2022 WCO-WCA Audit Committee Report</vt:lpstr>
      <vt:lpstr>                                                                                                                                                 2022  WCO-WCA  Audit Committee Report</vt:lpstr>
      <vt:lpstr>                                                                                                                     2022 WCO-WCA Audit Committee Report</vt:lpstr>
    </vt:vector>
  </TitlesOfParts>
  <Company>National Revenue Authority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Speech</dc:title>
  <dc:creator>enabieu</dc:creator>
  <cp:lastModifiedBy>Cherno Omar BARRY</cp:lastModifiedBy>
  <cp:revision>983</cp:revision>
  <cp:lastPrinted>2021-11-25T14:26:43Z</cp:lastPrinted>
  <dcterms:created xsi:type="dcterms:W3CDTF">2008-05-21T12:50:17Z</dcterms:created>
  <dcterms:modified xsi:type="dcterms:W3CDTF">2023-05-07T23:51:48Z</dcterms:modified>
</cp:coreProperties>
</file>